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1641" r:id="rId5"/>
    <p:sldId id="1917" r:id="rId6"/>
    <p:sldId id="1984" r:id="rId7"/>
    <p:sldId id="1843" r:id="rId8"/>
    <p:sldId id="1918" r:id="rId9"/>
    <p:sldId id="1985" r:id="rId10"/>
    <p:sldId id="1832" r:id="rId11"/>
    <p:sldId id="1949" r:id="rId12"/>
    <p:sldId id="1970" r:id="rId13"/>
    <p:sldId id="1982" r:id="rId14"/>
    <p:sldId id="1983" r:id="rId15"/>
    <p:sldId id="1975" r:id="rId16"/>
    <p:sldId id="1850" r:id="rId17"/>
    <p:sldId id="1953" r:id="rId18"/>
    <p:sldId id="1954" r:id="rId19"/>
    <p:sldId id="1865" r:id="rId20"/>
    <p:sldId id="1951" r:id="rId21"/>
    <p:sldId id="1866" r:id="rId22"/>
    <p:sldId id="1958" r:id="rId23"/>
    <p:sldId id="1987" r:id="rId24"/>
    <p:sldId id="1972" r:id="rId25"/>
    <p:sldId id="1956" r:id="rId26"/>
    <p:sldId id="1869" r:id="rId27"/>
    <p:sldId id="1973" r:id="rId28"/>
    <p:sldId id="1976" r:id="rId29"/>
    <p:sldId id="1977" r:id="rId30"/>
    <p:sldId id="1986" r:id="rId31"/>
    <p:sldId id="1841" r:id="rId32"/>
    <p:sldId id="1837" r:id="rId33"/>
    <p:sldId id="1974" r:id="rId34"/>
    <p:sldId id="1978" r:id="rId35"/>
    <p:sldId id="1979" r:id="rId36"/>
    <p:sldId id="1980" r:id="rId37"/>
    <p:sldId id="1981" r:id="rId38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12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 Brennan" initials="TB" lastIdx="4" clrIdx="0">
    <p:extLst>
      <p:ext uri="{19B8F6BF-5375-455C-9EA6-DF929625EA0E}">
        <p15:presenceInfo xmlns:p15="http://schemas.microsoft.com/office/powerpoint/2012/main" userId="S::tbrennan@rootstock.com::26c9af6b-f497-44ba-8b8c-c502b47d00f9" providerId="AD"/>
      </p:ext>
    </p:extLst>
  </p:cmAuthor>
  <p:cmAuthor id="2" name="Cynthia Chow" initials="CC" lastIdx="2" clrIdx="1">
    <p:extLst>
      <p:ext uri="{19B8F6BF-5375-455C-9EA6-DF929625EA0E}">
        <p15:presenceInfo xmlns:p15="http://schemas.microsoft.com/office/powerpoint/2012/main" userId="Cynthia Cho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B88"/>
    <a:srgbClr val="BCE1AC"/>
    <a:srgbClr val="FF6600"/>
    <a:srgbClr val="FF9900"/>
    <a:srgbClr val="EEF7E9"/>
    <a:srgbClr val="E9F5E3"/>
    <a:srgbClr val="FAC5A6"/>
    <a:srgbClr val="4A85D4"/>
    <a:srgbClr val="D3B5E9"/>
    <a:srgbClr val="2B3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86" autoAdjust="0"/>
    <p:restoredTop sz="95642" autoAdjust="0"/>
  </p:normalViewPr>
  <p:slideViewPr>
    <p:cSldViewPr snapToGrid="0">
      <p:cViewPr varScale="1">
        <p:scale>
          <a:sx n="93" d="100"/>
          <a:sy n="93" d="100"/>
        </p:scale>
        <p:origin x="689" y="38"/>
      </p:cViewPr>
      <p:guideLst>
        <p:guide orient="horz" pos="1056"/>
        <p:guide pos="1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78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rita Takumi" userId="0d6bc253b2de0bc5" providerId="LiveId" clId="{E43B9C2B-5517-40D0-934B-DB98E8A43D51}"/>
    <pc:docChg chg="delSld">
      <pc:chgData name="Kurita Takumi" userId="0d6bc253b2de0bc5" providerId="LiveId" clId="{E43B9C2B-5517-40D0-934B-DB98E8A43D51}" dt="2021-01-18T00:41:35.637" v="0" actId="47"/>
      <pc:docMkLst>
        <pc:docMk/>
      </pc:docMkLst>
      <pc:sldChg chg="del">
        <pc:chgData name="Kurita Takumi" userId="0d6bc253b2de0bc5" providerId="LiveId" clId="{E43B9C2B-5517-40D0-934B-DB98E8A43D51}" dt="2021-01-18T00:41:35.637" v="0" actId="47"/>
        <pc:sldMkLst>
          <pc:docMk/>
          <pc:sldMk cId="3703614188" sldId="1817"/>
        </pc:sldMkLst>
      </pc:sldChg>
    </pc:docChg>
  </pc:docChgLst>
  <pc:docChgLst>
    <pc:chgData name="Kurita Takumi" userId="0d6bc253b2de0bc5" providerId="LiveId" clId="{41B761D2-3DA3-403F-BFF4-56CA6FD07617}"/>
    <pc:docChg chg="custSel modSld">
      <pc:chgData name="Kurita Takumi" userId="0d6bc253b2de0bc5" providerId="LiveId" clId="{41B761D2-3DA3-403F-BFF4-56CA6FD07617}" dt="2020-10-06T01:35:38.652" v="6" actId="14100"/>
      <pc:docMkLst>
        <pc:docMk/>
      </pc:docMkLst>
      <pc:sldChg chg="addSp delSp modSp mod">
        <pc:chgData name="Kurita Takumi" userId="0d6bc253b2de0bc5" providerId="LiveId" clId="{41B761D2-3DA3-403F-BFF4-56CA6FD07617}" dt="2020-10-06T01:35:38.652" v="6" actId="14100"/>
        <pc:sldMkLst>
          <pc:docMk/>
          <pc:sldMk cId="3703614188" sldId="1817"/>
        </pc:sldMkLst>
        <pc:picChg chg="add mod">
          <ac:chgData name="Kurita Takumi" userId="0d6bc253b2de0bc5" providerId="LiveId" clId="{41B761D2-3DA3-403F-BFF4-56CA6FD07617}" dt="2020-10-06T01:35:38.652" v="6" actId="14100"/>
          <ac:picMkLst>
            <pc:docMk/>
            <pc:sldMk cId="3703614188" sldId="1817"/>
            <ac:picMk id="3" creationId="{71616ED6-5318-46D8-83DE-EA7E87B60325}"/>
          </ac:picMkLst>
        </pc:picChg>
        <pc:picChg chg="del">
          <ac:chgData name="Kurita Takumi" userId="0d6bc253b2de0bc5" providerId="LiveId" clId="{41B761D2-3DA3-403F-BFF4-56CA6FD07617}" dt="2020-10-06T01:35:07.698" v="0" actId="478"/>
          <ac:picMkLst>
            <pc:docMk/>
            <pc:sldMk cId="3703614188" sldId="1817"/>
            <ac:picMk id="7" creationId="{C6FF8B85-531E-4A46-A29F-5959F8C4A8F0}"/>
          </ac:picMkLst>
        </pc:picChg>
      </pc:sldChg>
    </pc:docChg>
  </pc:docChgLst>
  <pc:docChgLst>
    <pc:chgData name="Kurita Takumi" userId="0d6bc253b2de0bc5" providerId="LiveId" clId="{288CFAD0-CC1E-4AE0-B779-DA662A49262A}"/>
    <pc:docChg chg="addSld modSld">
      <pc:chgData name="Kurita Takumi" userId="0d6bc253b2de0bc5" providerId="LiveId" clId="{288CFAD0-CC1E-4AE0-B779-DA662A49262A}" dt="2020-08-02T23:07:27.920" v="0"/>
      <pc:docMkLst>
        <pc:docMk/>
      </pc:docMkLst>
      <pc:sldChg chg="add">
        <pc:chgData name="Kurita Takumi" userId="0d6bc253b2de0bc5" providerId="LiveId" clId="{288CFAD0-CC1E-4AE0-B779-DA662A49262A}" dt="2020-08-02T23:07:27.920" v="0"/>
        <pc:sldMkLst>
          <pc:docMk/>
          <pc:sldMk cId="3703614188" sldId="181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D2FAB1DE-748A-4952-92D9-AC1739FCF2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2"/>
            <a:ext cx="2985466" cy="503031"/>
          </a:xfrm>
          <a:prstGeom prst="rect">
            <a:avLst/>
          </a:prstGeom>
        </p:spPr>
        <p:txBody>
          <a:bodyPr vert="horz" lIns="93115" tIns="46557" rIns="93115" bIns="46557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541C8EA-E19B-4E91-8708-7157626785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1075" y="2"/>
            <a:ext cx="2985465" cy="503031"/>
          </a:xfrm>
          <a:prstGeom prst="rect">
            <a:avLst/>
          </a:prstGeom>
        </p:spPr>
        <p:txBody>
          <a:bodyPr vert="horz" lIns="93115" tIns="46557" rIns="93115" bIns="46557" rtlCol="0"/>
          <a:lstStyle>
            <a:lvl1pPr algn="r">
              <a:defRPr sz="1200"/>
            </a:lvl1pPr>
          </a:lstStyle>
          <a:p>
            <a:fld id="{775687AE-3D32-440F-ADAA-A0F7C43833CA}" type="datetimeFigureOut">
              <a:rPr kumimoji="1" lang="ja-JP" altLang="en-US" smtClean="0"/>
              <a:t>2023/2/16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354A29-8937-4F70-8AEC-8F26FFC9B6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517272"/>
            <a:ext cx="2985466" cy="503031"/>
          </a:xfrm>
          <a:prstGeom prst="rect">
            <a:avLst/>
          </a:prstGeom>
        </p:spPr>
        <p:txBody>
          <a:bodyPr vert="horz" lIns="93115" tIns="46557" rIns="93115" bIns="46557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0CFA45-981F-4BAE-8781-55E7F7FDB0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1075" y="9517272"/>
            <a:ext cx="2985465" cy="503031"/>
          </a:xfrm>
          <a:prstGeom prst="rect">
            <a:avLst/>
          </a:prstGeom>
        </p:spPr>
        <p:txBody>
          <a:bodyPr vert="horz" lIns="93115" tIns="46557" rIns="93115" bIns="46557" rtlCol="0" anchor="b"/>
          <a:lstStyle>
            <a:lvl1pPr algn="r">
              <a:defRPr sz="1200"/>
            </a:lvl1pPr>
          </a:lstStyle>
          <a:p>
            <a:fld id="{FE86F474-B40A-463B-A4B0-D0013C857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458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84871" cy="502756"/>
          </a:xfrm>
          <a:prstGeom prst="rect">
            <a:avLst/>
          </a:prstGeom>
        </p:spPr>
        <p:txBody>
          <a:bodyPr vert="horz" lIns="93115" tIns="46557" rIns="93115" bIns="4655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9" y="1"/>
            <a:ext cx="2984871" cy="502756"/>
          </a:xfrm>
          <a:prstGeom prst="rect">
            <a:avLst/>
          </a:prstGeom>
        </p:spPr>
        <p:txBody>
          <a:bodyPr vert="horz" lIns="93115" tIns="46557" rIns="93115" bIns="46557" rtlCol="0"/>
          <a:lstStyle>
            <a:lvl1pPr algn="r">
              <a:defRPr sz="1200"/>
            </a:lvl1pPr>
          </a:lstStyle>
          <a:p>
            <a:fld id="{08F7AD50-A9C9-4B88-943F-B4AF31E4BDC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15" tIns="46557" rIns="93115" bIns="465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8" y="4822272"/>
            <a:ext cx="5510530" cy="3945493"/>
          </a:xfrm>
          <a:prstGeom prst="rect">
            <a:avLst/>
          </a:prstGeom>
        </p:spPr>
        <p:txBody>
          <a:bodyPr vert="horz" lIns="93115" tIns="46557" rIns="93115" bIns="4655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517549"/>
            <a:ext cx="2984871" cy="502755"/>
          </a:xfrm>
          <a:prstGeom prst="rect">
            <a:avLst/>
          </a:prstGeom>
        </p:spPr>
        <p:txBody>
          <a:bodyPr vert="horz" lIns="93115" tIns="46557" rIns="93115" bIns="4655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9" y="9517549"/>
            <a:ext cx="2984871" cy="502755"/>
          </a:xfrm>
          <a:prstGeom prst="rect">
            <a:avLst/>
          </a:prstGeom>
        </p:spPr>
        <p:txBody>
          <a:bodyPr vert="horz" lIns="93115" tIns="46557" rIns="93115" bIns="46557" rtlCol="0" anchor="b"/>
          <a:lstStyle>
            <a:lvl1pPr algn="r">
              <a:defRPr sz="1200"/>
            </a:lvl1pPr>
          </a:lstStyle>
          <a:p>
            <a:fld id="{23B290CF-BDB0-4560-B3F2-74F98A39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226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90CF-BDB0-4560-B3F2-74F98A39A2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7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290CF-BDB0-4560-B3F2-74F98A39A2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80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F4965-6FEE-47F8-8508-2409BFD3C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0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F4965-6FEE-47F8-8508-2409BFD3C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5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F4965-6FEE-47F8-8508-2409BFD3CB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0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F4965-6FEE-47F8-8508-2409BFD3CB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0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/>
          </p:nvPr>
        </p:nvSpPr>
        <p:spPr>
          <a:xfrm>
            <a:off x="374650" y="690563"/>
            <a:ext cx="6138863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5" name="Shape 9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42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/>
          </p:nvPr>
        </p:nvSpPr>
        <p:spPr>
          <a:xfrm>
            <a:off x="365125" y="695325"/>
            <a:ext cx="6188075" cy="34813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3" name="Shape 10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50797-2604-B146-B5A1-5C145381B3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0547"/>
            <a:ext cx="12192000" cy="588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C118E-F03C-449D-8169-E65F3E5FD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661" y="1276358"/>
            <a:ext cx="5086922" cy="1955785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F7CCE-78EB-4009-82CC-EEBEE2D1E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661" y="3357378"/>
            <a:ext cx="5086922" cy="683617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FF175-8C64-48F3-973D-92678EB037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5967000"/>
            <a:ext cx="2514566" cy="709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C8CC-5668-4185-85D7-A3DEAA0E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4535E8-862A-4AC7-B359-0F4E84A53C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500" y="1189450"/>
            <a:ext cx="11523663" cy="366713"/>
          </a:xfrm>
        </p:spPr>
        <p:txBody>
          <a:bodyPr anchor="ctr">
            <a:noAutofit/>
          </a:bodyPr>
          <a:lstStyle>
            <a:lvl1pPr marL="0" indent="0">
              <a:buNone/>
              <a:defRPr sz="22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0B95E9-C4AC-464B-ACE1-B5FC3BD75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1" y="1746983"/>
            <a:ext cx="5661073" cy="442997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547FB6-7E0A-4F0C-8788-A77D0C49FD8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80090" y="1746983"/>
            <a:ext cx="5661073" cy="4429979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47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Pictur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C8CC-5668-4185-85D7-A3DEAA0E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4535E8-862A-4AC7-B359-0F4E84A53C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500" y="1189450"/>
            <a:ext cx="11523663" cy="366713"/>
          </a:xfrm>
        </p:spPr>
        <p:txBody>
          <a:bodyPr anchor="ctr">
            <a:noAutofit/>
          </a:bodyPr>
          <a:lstStyle>
            <a:lvl1pPr marL="0" indent="0">
              <a:buNone/>
              <a:defRPr sz="22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0B95E9-C4AC-464B-ACE1-B5FC3BD75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1" y="1746983"/>
            <a:ext cx="5661073" cy="4429979"/>
          </a:xfrm>
        </p:spPr>
        <p:txBody>
          <a:bodyPr>
            <a:noAutofit/>
          </a:bodyPr>
          <a:lstStyle>
            <a:lvl2pPr marL="685800" indent="-228600">
              <a:buFont typeface="Helvetica" charset="0"/>
              <a:buChar char="−"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55C312D-331C-45CA-B1D6-F67D1406C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81796" y="1746984"/>
            <a:ext cx="5660136" cy="442997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3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Pictur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55C312D-331C-45CA-B1D6-F67D1406C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6871" y="1746984"/>
            <a:ext cx="5660136" cy="442997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4C8CC-5668-4185-85D7-A3DEAA0E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4535E8-862A-4AC7-B359-0F4E84A53C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500" y="1189450"/>
            <a:ext cx="11523663" cy="366713"/>
          </a:xfrm>
        </p:spPr>
        <p:txBody>
          <a:bodyPr anchor="ctr">
            <a:noAutofit/>
          </a:bodyPr>
          <a:lstStyle>
            <a:lvl1pPr marL="0" indent="0">
              <a:buNone/>
              <a:defRPr sz="22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0B95E9-C4AC-464B-ACE1-B5FC3BD75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090" y="1746983"/>
            <a:ext cx="5661073" cy="4429979"/>
          </a:xfrm>
        </p:spPr>
        <p:txBody>
          <a:bodyPr>
            <a:noAutofit/>
          </a:bodyPr>
          <a:lstStyle>
            <a:lvl2pPr marL="685800" indent="-228600">
              <a:buFont typeface="Helvetica" charset="0"/>
              <a:buChar char="−"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386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, Content, Pictur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C8CC-5668-4185-85D7-A3DEAA0E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4535E8-862A-4AC7-B359-0F4E84A53C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500" y="1189450"/>
            <a:ext cx="11523663" cy="366713"/>
          </a:xfrm>
        </p:spPr>
        <p:txBody>
          <a:bodyPr anchor="ctr">
            <a:noAutofit/>
          </a:bodyPr>
          <a:lstStyle>
            <a:lvl1pPr marL="0" indent="0">
              <a:buNone/>
              <a:defRPr sz="22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0B95E9-C4AC-464B-ACE1-B5FC3BD75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1" y="1746983"/>
            <a:ext cx="11523663" cy="963364"/>
          </a:xfrm>
        </p:spPr>
        <p:txBody>
          <a:bodyPr>
            <a:noAutofit/>
          </a:bodyPr>
          <a:lstStyle>
            <a:lvl1pPr>
              <a:defRPr/>
            </a:lvl1pPr>
            <a:lvl2pPr marL="457200" indent="0">
              <a:buFont typeface="Helvetica" charset="0"/>
              <a:buNone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C0310F-98CC-42B3-8F84-3CA78E439F2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6870" y="2900254"/>
            <a:ext cx="11523663" cy="963364"/>
          </a:xfrm>
        </p:spPr>
        <p:txBody>
          <a:bodyPr>
            <a:noAutofit/>
          </a:bodyPr>
          <a:lstStyle>
            <a:lvl1pPr>
              <a:defRPr/>
            </a:lvl1pPr>
            <a:lvl2pPr marL="457200" indent="0">
              <a:buFont typeface="Helvetica" charset="0"/>
              <a:buNone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78562A-08DE-40E0-9115-F5B4555D1AD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6869" y="4053525"/>
            <a:ext cx="11523663" cy="963364"/>
          </a:xfrm>
        </p:spPr>
        <p:txBody>
          <a:bodyPr>
            <a:noAutofit/>
          </a:bodyPr>
          <a:lstStyle>
            <a:lvl1pPr>
              <a:defRPr/>
            </a:lvl1pPr>
            <a:lvl2pPr marL="457200" indent="0">
              <a:buFont typeface="Helvetica" charset="0"/>
              <a:buNone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F9884A-377A-441D-8EB8-3717BDCF938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6868" y="5206796"/>
            <a:ext cx="11523663" cy="963364"/>
          </a:xfrm>
        </p:spPr>
        <p:txBody>
          <a:bodyPr>
            <a:noAutofit/>
          </a:bodyPr>
          <a:lstStyle>
            <a:lvl1pPr>
              <a:defRPr/>
            </a:lvl1pPr>
            <a:lvl2pPr marL="457200" indent="0">
              <a:buFont typeface="Helvetica" charset="0"/>
              <a:buNone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コネクタ 1"/>
          <p:cNvCxnSpPr/>
          <p:nvPr userDrawn="1"/>
        </p:nvCxnSpPr>
        <p:spPr>
          <a:xfrm flipV="1">
            <a:off x="15792" y="586935"/>
            <a:ext cx="12132000" cy="0"/>
          </a:xfrm>
          <a:prstGeom prst="line">
            <a:avLst/>
          </a:prstGeom>
          <a:ln>
            <a:solidFill>
              <a:srgbClr val="FF81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5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8ED9E-8A98-46AE-91A8-050E143D908F}"/>
              </a:ext>
            </a:extLst>
          </p:cNvPr>
          <p:cNvSpPr/>
          <p:nvPr userDrawn="1"/>
        </p:nvSpPr>
        <p:spPr>
          <a:xfrm>
            <a:off x="0" y="1"/>
            <a:ext cx="12192000" cy="6100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72E19-4D5D-4715-9E81-09FB245C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1" y="1976046"/>
            <a:ext cx="8167910" cy="1745349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2">
            <a:extLst>
              <a:ext uri="{FF2B5EF4-FFF2-40B4-BE49-F238E27FC236}">
                <a16:creationId xmlns:a16="http://schemas.microsoft.com/office/drawing/2014/main" id="{0774D066-9989-964F-BF44-C9FEC875C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0154" y="302766"/>
            <a:ext cx="6136987" cy="548411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2C901F1-B2CD-1443-BE40-DDE71E35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71" y="3868458"/>
            <a:ext cx="8167910" cy="77737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623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793166-AB63-402A-867A-157E2BC2F95A}"/>
              </a:ext>
            </a:extLst>
          </p:cNvPr>
          <p:cNvSpPr/>
          <p:nvPr userDrawn="1"/>
        </p:nvSpPr>
        <p:spPr>
          <a:xfrm>
            <a:off x="0" y="1"/>
            <a:ext cx="12192000" cy="61003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72E19-4D5D-4715-9E81-09FB245C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1" y="1976046"/>
            <a:ext cx="8167910" cy="1745349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2">
            <a:extLst>
              <a:ext uri="{FF2B5EF4-FFF2-40B4-BE49-F238E27FC236}">
                <a16:creationId xmlns:a16="http://schemas.microsoft.com/office/drawing/2014/main" id="{0774D066-9989-964F-BF44-C9FEC875C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0154" y="302766"/>
            <a:ext cx="6136987" cy="548411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2C901F1-B2CD-1443-BE40-DDE71E35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71" y="3868458"/>
            <a:ext cx="8167910" cy="77737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3652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E69EDF-5F5C-4BC2-A9FF-31245B454EA1}"/>
              </a:ext>
            </a:extLst>
          </p:cNvPr>
          <p:cNvSpPr/>
          <p:nvPr userDrawn="1"/>
        </p:nvSpPr>
        <p:spPr>
          <a:xfrm>
            <a:off x="0" y="1"/>
            <a:ext cx="12192000" cy="610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72E19-4D5D-4715-9E81-09FB245C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1" y="1976046"/>
            <a:ext cx="8167910" cy="1745349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2">
            <a:extLst>
              <a:ext uri="{FF2B5EF4-FFF2-40B4-BE49-F238E27FC236}">
                <a16:creationId xmlns:a16="http://schemas.microsoft.com/office/drawing/2014/main" id="{0774D066-9989-964F-BF44-C9FEC875C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0154" y="302766"/>
            <a:ext cx="6136987" cy="548411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2C901F1-B2CD-1443-BE40-DDE71E35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71" y="3868458"/>
            <a:ext cx="8167910" cy="77737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11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C60F2E-F4E2-E143-8F17-7D6687C25852}"/>
              </a:ext>
            </a:extLst>
          </p:cNvPr>
          <p:cNvSpPr/>
          <p:nvPr userDrawn="1"/>
        </p:nvSpPr>
        <p:spPr>
          <a:xfrm>
            <a:off x="0" y="1"/>
            <a:ext cx="12192000" cy="61003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72E19-4D5D-4715-9E81-09FB245C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1" y="1976046"/>
            <a:ext cx="8167910" cy="1745349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2">
            <a:extLst>
              <a:ext uri="{FF2B5EF4-FFF2-40B4-BE49-F238E27FC236}">
                <a16:creationId xmlns:a16="http://schemas.microsoft.com/office/drawing/2014/main" id="{0774D066-9989-964F-BF44-C9FEC875CD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0154" y="302766"/>
            <a:ext cx="6136987" cy="548411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2C901F1-B2CD-1443-BE40-DDE71E35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71" y="3868458"/>
            <a:ext cx="8167910" cy="77737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864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6A246-3912-104F-A9BF-737228D870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F1D41BE-6977-C84A-AE51-D9391111BC99}"/>
              </a:ext>
            </a:extLst>
          </p:cNvPr>
          <p:cNvSpPr txBox="1">
            <a:spLocks/>
          </p:cNvSpPr>
          <p:nvPr userDrawn="1"/>
        </p:nvSpPr>
        <p:spPr>
          <a:xfrm>
            <a:off x="743532" y="6530303"/>
            <a:ext cx="2152394" cy="15148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00" b="0" i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2021 Rootstock Software</a:t>
            </a:r>
            <a:endParaRPr lang="en-US" sz="900" b="0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17B3D-6510-474D-838D-9A22809870C9}"/>
              </a:ext>
            </a:extLst>
          </p:cNvPr>
          <p:cNvCxnSpPr/>
          <p:nvPr userDrawn="1"/>
        </p:nvCxnSpPr>
        <p:spPr>
          <a:xfrm>
            <a:off x="632498" y="6503193"/>
            <a:ext cx="0" cy="1785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039296-A8C1-8A4F-A722-8D193D0A7130}"/>
              </a:ext>
            </a:extLst>
          </p:cNvPr>
          <p:cNvSpPr txBox="1">
            <a:spLocks/>
          </p:cNvSpPr>
          <p:nvPr userDrawn="1"/>
        </p:nvSpPr>
        <p:spPr>
          <a:xfrm>
            <a:off x="247990" y="6430626"/>
            <a:ext cx="424076" cy="35083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458826B1-7002-4565-B883-2F72735206FA}" type="slidenum">
              <a:rPr lang="en-US" sz="900" b="0" i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1"/>
              <a:t>‹#›</a:t>
            </a:fld>
            <a:endParaRPr lang="en-US" sz="900" b="0" i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C09982-3147-4C53-9783-C1ED9E5A28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8" y="6370993"/>
            <a:ext cx="414383" cy="3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Rootst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50797-2604-B146-B5A1-5C145381B3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0547"/>
            <a:ext cx="12192000" cy="588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89C27-A9B1-46D2-A6C8-CAFA396F1E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5967000"/>
            <a:ext cx="2514566" cy="7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8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6A246-3912-104F-A9BF-737228D870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F1D41BE-6977-C84A-AE51-D9391111BC99}"/>
              </a:ext>
            </a:extLst>
          </p:cNvPr>
          <p:cNvSpPr txBox="1">
            <a:spLocks/>
          </p:cNvSpPr>
          <p:nvPr userDrawn="1"/>
        </p:nvSpPr>
        <p:spPr>
          <a:xfrm>
            <a:off x="743532" y="6530303"/>
            <a:ext cx="2152394" cy="15148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00" b="0" i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2021 Rootstock Software</a:t>
            </a:r>
            <a:endParaRPr lang="en-US" sz="900" b="0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17B3D-6510-474D-838D-9A22809870C9}"/>
              </a:ext>
            </a:extLst>
          </p:cNvPr>
          <p:cNvCxnSpPr/>
          <p:nvPr userDrawn="1"/>
        </p:nvCxnSpPr>
        <p:spPr>
          <a:xfrm>
            <a:off x="632498" y="6503193"/>
            <a:ext cx="0" cy="1785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039296-A8C1-8A4F-A722-8D193D0A7130}"/>
              </a:ext>
            </a:extLst>
          </p:cNvPr>
          <p:cNvSpPr txBox="1">
            <a:spLocks/>
          </p:cNvSpPr>
          <p:nvPr userDrawn="1"/>
        </p:nvSpPr>
        <p:spPr>
          <a:xfrm>
            <a:off x="247990" y="6430626"/>
            <a:ext cx="424076" cy="35083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458826B1-7002-4565-B883-2F72735206FA}" type="slidenum">
              <a:rPr lang="en-US" sz="900" b="0" i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1"/>
              <a:t>‹#›</a:t>
            </a:fld>
            <a:endParaRPr lang="en-US" sz="900" b="0" i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63FA1-40F1-4663-B718-4F381B89B8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8" y="6370993"/>
            <a:ext cx="414383" cy="3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8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&amp;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753474-EE85-4D24-AD77-CA5A48F9F7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19"/>
            <a:ext cx="12191999" cy="67787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6B9DC7-EC0B-48F1-8ECE-81117B579621}"/>
              </a:ext>
            </a:extLst>
          </p:cNvPr>
          <p:cNvSpPr/>
          <p:nvPr userDrawn="1"/>
        </p:nvSpPr>
        <p:spPr>
          <a:xfrm>
            <a:off x="0" y="0"/>
            <a:ext cx="8006316" cy="6858000"/>
          </a:xfrm>
          <a:prstGeom prst="rect">
            <a:avLst/>
          </a:prstGeom>
          <a:gradFill>
            <a:gsLst>
              <a:gs pos="58000">
                <a:schemeClr val="accent2">
                  <a:alpha val="54000"/>
                </a:schemeClr>
              </a:gs>
              <a:gs pos="0">
                <a:schemeClr val="accent2"/>
              </a:gs>
              <a:gs pos="9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EEDED8-66F4-4368-A112-33DAEA6D4B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3748" y="3308957"/>
            <a:ext cx="5375275" cy="842161"/>
          </a:xfr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 &amp; 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128000-9E30-4959-B6AE-CB21C19FD8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1" y="2216737"/>
            <a:ext cx="2698358" cy="690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57D4C0-785E-47AE-A82E-864F50D3D68C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11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FAD07-19B8-4C9A-AA0D-2DA41E8B5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9AD31B-B2CE-4B27-96E0-D2A658B97F32}"/>
              </a:ext>
            </a:extLst>
          </p:cNvPr>
          <p:cNvSpPr/>
          <p:nvPr userDrawn="1"/>
        </p:nvSpPr>
        <p:spPr>
          <a:xfrm>
            <a:off x="0" y="0"/>
            <a:ext cx="9548038" cy="6858000"/>
          </a:xfrm>
          <a:prstGeom prst="rect">
            <a:avLst/>
          </a:prstGeom>
          <a:gradFill>
            <a:gsLst>
              <a:gs pos="71000">
                <a:schemeClr val="accent2">
                  <a:alpha val="64000"/>
                </a:schemeClr>
              </a:gs>
              <a:gs pos="0">
                <a:schemeClr val="accent5">
                  <a:lumMod val="75000"/>
                </a:schemeClr>
              </a:gs>
              <a:gs pos="99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EEDED8-66F4-4368-A112-33DAEA6D4B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3748" y="3308957"/>
            <a:ext cx="5375275" cy="842161"/>
          </a:xfr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128000-9E30-4959-B6AE-CB21C19FD8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1" y="2216737"/>
            <a:ext cx="2698358" cy="690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175266-C27A-4FBA-979E-934AB615EE3A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6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C8CC-5668-4185-85D7-A3DEAA0E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79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C8CC-5668-4185-85D7-A3DEAA0E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B9C5408-D709-4C89-80E6-E559B361F1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500" y="1189450"/>
            <a:ext cx="11523663" cy="366713"/>
          </a:xfrm>
        </p:spPr>
        <p:txBody>
          <a:bodyPr anchor="ctr">
            <a:noAutofit/>
          </a:bodyPr>
          <a:lstStyle>
            <a:lvl1pPr marL="0" indent="0">
              <a:buNone/>
              <a:defRPr sz="22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03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2E19-4D5D-4715-9E81-09FB245C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A87EA-E60C-4401-B847-D8813B3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2pPr marL="685800" indent="-228600">
              <a:buFont typeface="Helvetica" charset="0"/>
              <a:buChar char="−"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08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C8CC-5668-4185-85D7-A3DEAA0E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0B95E9-C4AC-464B-ACE1-B5FC3BD75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1" y="1372807"/>
            <a:ext cx="5661073" cy="480415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547FB6-7E0A-4F0C-8788-A77D0C49FD8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80090" y="1372807"/>
            <a:ext cx="5661073" cy="480415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Helvetica" charset="0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6D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E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193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2E19-4D5D-4715-9E81-09FB245C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A87EA-E60C-4401-B847-D8813B37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1" y="1372807"/>
            <a:ext cx="5661073" cy="4804156"/>
          </a:xfrm>
        </p:spPr>
        <p:txBody>
          <a:bodyPr>
            <a:noAutofit/>
          </a:bodyPr>
          <a:lstStyle>
            <a:lvl2pPr marL="685800" indent="-228600">
              <a:buFont typeface="Helvetica" charset="0"/>
              <a:buChar char="−"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64A1E2-EA00-4460-817D-E61B5ECE3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81796" y="1372807"/>
            <a:ext cx="5660136" cy="48041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3C0F22-ACB8-42E2-97ED-A2E9FC19FC9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16871" y="1372807"/>
            <a:ext cx="11525061" cy="4804156"/>
          </a:xfrm>
        </p:spPr>
        <p:txBody>
          <a:bodyPr>
            <a:noAutofit/>
          </a:bodyPr>
          <a:lstStyle>
            <a:lvl2pPr marL="685800" indent="-228600">
              <a:buFont typeface="Helvetica" charset="0"/>
              <a:buChar char="−"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88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64A1E2-EA00-4460-817D-E61B5ECE3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6871" y="1372807"/>
            <a:ext cx="5660136" cy="480415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72E19-4D5D-4715-9E81-09FB245C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A87EA-E60C-4401-B847-D8813B37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859" y="1372807"/>
            <a:ext cx="5661073" cy="4804156"/>
          </a:xfrm>
        </p:spPr>
        <p:txBody>
          <a:bodyPr>
            <a:noAutofit/>
          </a:bodyPr>
          <a:lstStyle>
            <a:lvl2pPr marL="685800" indent="-228600">
              <a:buFont typeface="Helvetica" charset="0"/>
              <a:buChar char="−"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09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3A87EA-E60C-4401-B847-D8813B37B79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6871" y="1746985"/>
            <a:ext cx="11525061" cy="4429978"/>
          </a:xfrm>
        </p:spPr>
        <p:txBody>
          <a:bodyPr>
            <a:noAutofit/>
          </a:bodyPr>
          <a:lstStyle>
            <a:lvl2pPr marL="685800" indent="-228600">
              <a:buFont typeface="Helvetica" charset="0"/>
              <a:buChar char="−"/>
              <a:defRPr/>
            </a:lvl2pPr>
            <a:lvl4pPr marL="1600200" indent="-228600">
              <a:buFont typeface="Cambria" charset="0"/>
              <a:buChar char="⎼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4C8CC-5668-4185-85D7-A3DEAA0E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4535E8-862A-4AC7-B359-0F4E84A53C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500" y="1189450"/>
            <a:ext cx="11523663" cy="366713"/>
          </a:xfrm>
        </p:spPr>
        <p:txBody>
          <a:bodyPr anchor="ctr">
            <a:noAutofit/>
          </a:bodyPr>
          <a:lstStyle>
            <a:lvl1pPr marL="0" indent="0">
              <a:buNone/>
              <a:defRPr sz="22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837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E0F6E-5CE9-4296-AC7E-DEBEA45F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1" y="285470"/>
            <a:ext cx="11525061" cy="893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0775C-605C-494B-A8EB-A17CA88BD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871" y="1372807"/>
            <a:ext cx="11525061" cy="4804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3525A-B520-47AE-8A73-7588477ABBC7}"/>
              </a:ext>
            </a:extLst>
          </p:cNvPr>
          <p:cNvSpPr/>
          <p:nvPr userDrawn="1"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DDCD83-0A21-4FDD-9904-A0263A01F26C}"/>
              </a:ext>
            </a:extLst>
          </p:cNvPr>
          <p:cNvSpPr txBox="1">
            <a:spLocks/>
          </p:cNvSpPr>
          <p:nvPr userDrawn="1"/>
        </p:nvSpPr>
        <p:spPr>
          <a:xfrm>
            <a:off x="743532" y="6530303"/>
            <a:ext cx="2152394" cy="15148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00" b="0" i="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2023 Rootstock Software</a:t>
            </a:r>
            <a:endParaRPr lang="en-US" sz="900" b="0" i="0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5FD7BE-8CEE-4E49-95F1-7D2CF0C862A8}"/>
              </a:ext>
            </a:extLst>
          </p:cNvPr>
          <p:cNvCxnSpPr/>
          <p:nvPr userDrawn="1"/>
        </p:nvCxnSpPr>
        <p:spPr>
          <a:xfrm>
            <a:off x="632498" y="6503193"/>
            <a:ext cx="0" cy="17859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EB86046-0174-4CBF-A6A1-7C847641DAA0}"/>
              </a:ext>
            </a:extLst>
          </p:cNvPr>
          <p:cNvSpPr txBox="1">
            <a:spLocks/>
          </p:cNvSpPr>
          <p:nvPr userDrawn="1"/>
        </p:nvSpPr>
        <p:spPr>
          <a:xfrm>
            <a:off x="247990" y="6430626"/>
            <a:ext cx="424076" cy="35083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458826B1-7002-4565-B883-2F72735206FA}" type="slidenum">
              <a:rPr lang="en-US" sz="900" b="0" i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pPr lvl="1"/>
              <a:t>‹#›</a:t>
            </a:fld>
            <a:endParaRPr lang="en-US" sz="900" b="0" i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78F9B9-8CF4-4F41-893A-56FAD3AF047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8" y="6370993"/>
            <a:ext cx="414383" cy="3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7" r:id="rId2"/>
    <p:sldLayoutId id="2147483654" r:id="rId3"/>
    <p:sldLayoutId id="2147483678" r:id="rId4"/>
    <p:sldLayoutId id="2147483650" r:id="rId5"/>
    <p:sldLayoutId id="2147483694" r:id="rId6"/>
    <p:sldLayoutId id="2147483689" r:id="rId7"/>
    <p:sldLayoutId id="2147483691" r:id="rId8"/>
    <p:sldLayoutId id="2147483679" r:id="rId9"/>
    <p:sldLayoutId id="2147483697" r:id="rId10"/>
    <p:sldLayoutId id="2147483692" r:id="rId11"/>
    <p:sldLayoutId id="2147483693" r:id="rId12"/>
    <p:sldLayoutId id="2147483695" r:id="rId13"/>
    <p:sldLayoutId id="2147483655" r:id="rId14"/>
    <p:sldLayoutId id="2147483683" r:id="rId15"/>
    <p:sldLayoutId id="2147483684" r:id="rId16"/>
    <p:sldLayoutId id="2147483685" r:id="rId17"/>
    <p:sldLayoutId id="2147483686" r:id="rId18"/>
    <p:sldLayoutId id="2147483681" r:id="rId19"/>
    <p:sldLayoutId id="2147483682" r:id="rId20"/>
    <p:sldLayoutId id="2147483696" r:id="rId21"/>
    <p:sldLayoutId id="2147483688" r:id="rId22"/>
  </p:sldLayoutIdLs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Clr>
          <a:schemeClr val="accent3"/>
        </a:buClr>
        <a:buFont typeface="Arial" panose="020B0604020202020204" pitchFamily="34" charset="0"/>
        <a:buNone/>
        <a:defRPr sz="36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Helvetica" charset="0"/>
        <a:buChar char="−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Helvetica" charset="0"/>
        <a:buChar char="−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ootstock_Product_Overview_Hero.png" descr="Rootstock_Product_Overview_Hero.png">
            <a:extLst>
              <a:ext uri="{FF2B5EF4-FFF2-40B4-BE49-F238E27FC236}">
                <a16:creationId xmlns:a16="http://schemas.microsoft.com/office/drawing/2014/main" id="{900C76DC-F09B-F347-847B-60E10E767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47"/>
          <a:stretch/>
        </p:blipFill>
        <p:spPr>
          <a:xfrm flipH="1">
            <a:off x="-8276" y="0"/>
            <a:ext cx="12329346" cy="6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58">
            <a:extLst>
              <a:ext uri="{FF2B5EF4-FFF2-40B4-BE49-F238E27FC236}">
                <a16:creationId xmlns:a16="http://schemas.microsoft.com/office/drawing/2014/main" id="{B9E58EA6-D2AF-4440-B9D7-2FF52D06363E}"/>
              </a:ext>
            </a:extLst>
          </p:cNvPr>
          <p:cNvSpPr/>
          <p:nvPr/>
        </p:nvSpPr>
        <p:spPr>
          <a:xfrm>
            <a:off x="0" y="1"/>
            <a:ext cx="9548040" cy="6957158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chemeClr val="tx1">
                  <a:alpha val="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>
            <a:off x="646998" y="597420"/>
            <a:ext cx="3945365" cy="566315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5" name="TextBox 1"/>
          <p:cNvSpPr txBox="1"/>
          <p:nvPr/>
        </p:nvSpPr>
        <p:spPr>
          <a:xfrm>
            <a:off x="646995" y="1698327"/>
            <a:ext cx="394536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dirty="0"/>
              <a:t>Cloud ERP</a:t>
            </a:r>
          </a:p>
        </p:txBody>
      </p:sp>
      <p:sp>
        <p:nvSpPr>
          <p:cNvPr id="476" name="TextBox 2"/>
          <p:cNvSpPr txBox="1"/>
          <p:nvPr/>
        </p:nvSpPr>
        <p:spPr>
          <a:xfrm>
            <a:off x="646996" y="2613984"/>
            <a:ext cx="3945365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90000"/>
              </a:lnSpc>
              <a:defRPr sz="3000">
                <a:solidFill>
                  <a:srgbClr val="FFFFFF"/>
                </a:solidFill>
              </a:defRPr>
            </a:pPr>
            <a:r>
              <a:rPr dirty="0"/>
              <a:t>Manufactur</a:t>
            </a:r>
            <a:r>
              <a:rPr lang="en-US" dirty="0"/>
              <a:t>ing</a:t>
            </a:r>
            <a:r>
              <a:rPr dirty="0"/>
              <a:t>,</a:t>
            </a:r>
          </a:p>
        </p:txBody>
      </p:sp>
      <p:sp>
        <p:nvSpPr>
          <p:cNvPr id="477" name="TextBox 3"/>
          <p:cNvSpPr txBox="1"/>
          <p:nvPr/>
        </p:nvSpPr>
        <p:spPr>
          <a:xfrm>
            <a:off x="646997" y="2975400"/>
            <a:ext cx="394536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r>
              <a:rPr dirty="0"/>
              <a:t>Distribut</a:t>
            </a:r>
            <a:r>
              <a:rPr lang="en-US" dirty="0"/>
              <a:t>ion</a:t>
            </a:r>
            <a:r>
              <a:rPr dirty="0"/>
              <a:t> &amp;</a:t>
            </a:r>
          </a:p>
        </p:txBody>
      </p:sp>
      <p:sp>
        <p:nvSpPr>
          <p:cNvPr id="478" name="TextBox 4"/>
          <p:cNvSpPr txBox="1"/>
          <p:nvPr/>
        </p:nvSpPr>
        <p:spPr>
          <a:xfrm>
            <a:off x="646994" y="3387115"/>
            <a:ext cx="3945367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r>
              <a:rPr dirty="0"/>
              <a:t>Supply Chain</a:t>
            </a:r>
          </a:p>
        </p:txBody>
      </p:sp>
      <p:sp>
        <p:nvSpPr>
          <p:cNvPr id="479" name="TextBox 5"/>
          <p:cNvSpPr txBox="1"/>
          <p:nvPr/>
        </p:nvSpPr>
        <p:spPr>
          <a:xfrm>
            <a:off x="646994" y="4017458"/>
            <a:ext cx="39453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dirty="0"/>
              <a:t>ON THE SALESFORCE PLATFORM</a:t>
            </a:r>
          </a:p>
        </p:txBody>
      </p:sp>
      <p:sp>
        <p:nvSpPr>
          <p:cNvPr id="481" name="Line"/>
          <p:cNvSpPr/>
          <p:nvPr/>
        </p:nvSpPr>
        <p:spPr>
          <a:xfrm>
            <a:off x="1261242" y="2486805"/>
            <a:ext cx="1098330" cy="0"/>
          </a:xfrm>
          <a:prstGeom prst="line">
            <a:avLst/>
          </a:prstGeom>
          <a:ln w="19050">
            <a:solidFill>
              <a:srgbClr val="F1B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2" name="RS_Logo+tag_colorMark-white-text_1000px.png" descr="RS_Logo+tag_colorMark-white-text_1000p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717" y="5284181"/>
            <a:ext cx="1971384" cy="5480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Line">
            <a:extLst>
              <a:ext uri="{FF2B5EF4-FFF2-40B4-BE49-F238E27FC236}">
                <a16:creationId xmlns:a16="http://schemas.microsoft.com/office/drawing/2014/main" id="{03A4CBED-EF04-A24D-B83A-EDB243C7A243}"/>
              </a:ext>
            </a:extLst>
          </p:cNvPr>
          <p:cNvSpPr/>
          <p:nvPr/>
        </p:nvSpPr>
        <p:spPr>
          <a:xfrm>
            <a:off x="2868003" y="2480049"/>
            <a:ext cx="1098330" cy="0"/>
          </a:xfrm>
          <a:prstGeom prst="line">
            <a:avLst/>
          </a:prstGeom>
          <a:ln w="19050">
            <a:solidFill>
              <a:srgbClr val="F1B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94F58E70-79F1-AF40-935B-B297C8EACBFC}"/>
              </a:ext>
            </a:extLst>
          </p:cNvPr>
          <p:cNvSpPr txBox="1"/>
          <p:nvPr/>
        </p:nvSpPr>
        <p:spPr>
          <a:xfrm>
            <a:off x="646992" y="2348186"/>
            <a:ext cx="3945367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90000"/>
              </a:lnSpc>
              <a:defRPr sz="3000">
                <a:solidFill>
                  <a:srgbClr val="FFFFFF"/>
                </a:solidFill>
              </a:defRPr>
            </a:pPr>
            <a:r>
              <a:rPr lang="en-US" sz="1500" b="1" dirty="0">
                <a:solidFill>
                  <a:srgbClr val="F1B000"/>
                </a:solidFill>
              </a:rPr>
              <a:t>FOR</a:t>
            </a:r>
            <a:endParaRPr lang="en-US" dirty="0">
              <a:solidFill>
                <a:srgbClr val="F1B000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5ED0374-6AF2-4063-958D-8362E713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4" y="4567828"/>
            <a:ext cx="12287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837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810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 新規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受注登録：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SO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ヘッダー登録画面（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1/2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2C122F0-88FE-1900-20ED-313496375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55"/>
          <a:stretch/>
        </p:blipFill>
        <p:spPr>
          <a:xfrm>
            <a:off x="393192" y="926329"/>
            <a:ext cx="10411968" cy="52385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7773A40C-7915-857F-4457-0A43D93995B2}"/>
              </a:ext>
            </a:extLst>
          </p:cNvPr>
          <p:cNvSpPr/>
          <p:nvPr/>
        </p:nvSpPr>
        <p:spPr bwMode="auto">
          <a:xfrm>
            <a:off x="222738" y="1500554"/>
            <a:ext cx="2684585" cy="4616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4825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7816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 新規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受注登録：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SO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ライン登録画面（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2/2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AED0EE5-496A-03C4-725E-28F2B9CF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750093"/>
            <a:ext cx="9936480" cy="558927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C3F8DB35-DC99-7585-F2FE-38AB9CCA490F}"/>
              </a:ext>
            </a:extLst>
          </p:cNvPr>
          <p:cNvSpPr/>
          <p:nvPr/>
        </p:nvSpPr>
        <p:spPr bwMode="auto">
          <a:xfrm>
            <a:off x="649458" y="2872154"/>
            <a:ext cx="9502726" cy="101990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60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372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 コンフィグレーター＆見積り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51D9A34-BC04-E5F3-00CD-64FD2A60B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8" b="25352"/>
          <a:stretch/>
        </p:blipFill>
        <p:spPr>
          <a:xfrm>
            <a:off x="89429" y="675336"/>
            <a:ext cx="9652986" cy="3549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1FE6E6C-2C40-F038-2607-56C3BCD2E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5" b="16917"/>
          <a:stretch/>
        </p:blipFill>
        <p:spPr>
          <a:xfrm>
            <a:off x="328311" y="3858084"/>
            <a:ext cx="7883371" cy="1817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8FD2523-5F2B-528F-6CA7-E9F8E3C6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43" y="2842118"/>
            <a:ext cx="6873380" cy="38662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247023F-4E5E-EACB-F65A-3B2EA7067C64}"/>
              </a:ext>
            </a:extLst>
          </p:cNvPr>
          <p:cNvCxnSpPr>
            <a:cxnSpLocks/>
          </p:cNvCxnSpPr>
          <p:nvPr/>
        </p:nvCxnSpPr>
        <p:spPr>
          <a:xfrm flipV="1">
            <a:off x="935182" y="4405745"/>
            <a:ext cx="1814945" cy="252181"/>
          </a:xfrm>
          <a:prstGeom prst="line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13D1E0A-F21F-5FE4-73C9-D0059345AF36}"/>
              </a:ext>
            </a:extLst>
          </p:cNvPr>
          <p:cNvCxnSpPr>
            <a:cxnSpLocks/>
          </p:cNvCxnSpPr>
          <p:nvPr/>
        </p:nvCxnSpPr>
        <p:spPr>
          <a:xfrm>
            <a:off x="935182" y="4657926"/>
            <a:ext cx="1870363" cy="897747"/>
          </a:xfrm>
          <a:prstGeom prst="line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矢印: 左カーブ 47">
            <a:extLst>
              <a:ext uri="{FF2B5EF4-FFF2-40B4-BE49-F238E27FC236}">
                <a16:creationId xmlns:a16="http://schemas.microsoft.com/office/drawing/2014/main" id="{8E493BAF-39B4-1F61-F63B-28AE66C8BE30}"/>
              </a:ext>
            </a:extLst>
          </p:cNvPr>
          <p:cNvSpPr/>
          <p:nvPr/>
        </p:nvSpPr>
        <p:spPr bwMode="auto">
          <a:xfrm rot="17433650">
            <a:off x="4117099" y="296874"/>
            <a:ext cx="1089754" cy="4013962"/>
          </a:xfrm>
          <a:prstGeom prst="curvedLeftArrow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026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③ 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MRP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1/1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0C04DEF1-6467-B37A-F24C-67BD40961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1" b="10333"/>
          <a:stretch/>
        </p:blipFill>
        <p:spPr>
          <a:xfrm>
            <a:off x="82800" y="633601"/>
            <a:ext cx="8053200" cy="301694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E2339E7-E913-69D9-0C8A-3AADAB91C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1" r="23124" b="12475"/>
          <a:stretch/>
        </p:blipFill>
        <p:spPr>
          <a:xfrm>
            <a:off x="4152600" y="2174400"/>
            <a:ext cx="7966800" cy="4496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003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5149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④ 生産計画（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MRP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実行前）（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1/2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B41B419-7E92-636F-E05D-F465E29DA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9" b="15651"/>
          <a:stretch/>
        </p:blipFill>
        <p:spPr>
          <a:xfrm>
            <a:off x="32120" y="619200"/>
            <a:ext cx="9541974" cy="25056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323F903-F410-A1A6-B60C-0DD521782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97" b="10919"/>
          <a:stretch/>
        </p:blipFill>
        <p:spPr>
          <a:xfrm>
            <a:off x="4495480" y="2454520"/>
            <a:ext cx="7599600" cy="429187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6114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515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④ 生産計画（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MRP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実行後）（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2/2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C25D325-E49A-87F4-C519-8B0173F3D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39" b="6931"/>
          <a:stretch/>
        </p:blipFill>
        <p:spPr>
          <a:xfrm>
            <a:off x="736486" y="880199"/>
            <a:ext cx="8328627" cy="50976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94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7206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⑤ 購買管理（在庫購買依頼の確定＆承認）（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1/4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D90ABB8-FDB5-B8E5-E217-0E6F3C73B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4" b="8775"/>
          <a:stretch/>
        </p:blipFill>
        <p:spPr>
          <a:xfrm>
            <a:off x="80641" y="692977"/>
            <a:ext cx="12036184" cy="573118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382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670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⑤ 購買管理（在庫購買依頼の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変換）（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2/4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3A921A-14B9-F3CD-EC4B-E09085D9D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4" b="41886"/>
          <a:stretch/>
        </p:blipFill>
        <p:spPr>
          <a:xfrm>
            <a:off x="62934" y="695723"/>
            <a:ext cx="11670555" cy="33913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E9B4F69-4D58-DF13-E90E-41C7A979E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74" b="46526"/>
          <a:stretch/>
        </p:blipFill>
        <p:spPr>
          <a:xfrm>
            <a:off x="559736" y="3780596"/>
            <a:ext cx="11530167" cy="259428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008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460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⑤ 購買管理（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処理）（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3/4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4E715B35-40E9-B0A7-2FA0-6E2401C38EF8}"/>
              </a:ext>
            </a:extLst>
          </p:cNvPr>
          <p:cNvGrpSpPr/>
          <p:nvPr/>
        </p:nvGrpSpPr>
        <p:grpSpPr>
          <a:xfrm>
            <a:off x="49407" y="628738"/>
            <a:ext cx="12093185" cy="4181163"/>
            <a:chOff x="-154157" y="628738"/>
            <a:chExt cx="12093185" cy="4181163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C4CB361-19F9-F074-6347-0C321AE53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331" r="841" b="40586"/>
            <a:stretch/>
          </p:blipFill>
          <p:spPr>
            <a:xfrm>
              <a:off x="-154157" y="628738"/>
              <a:ext cx="12089483" cy="309179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8F5FEF9-988E-2F97-6028-1A7E5842A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31" r="841" b="44781"/>
            <a:stretch/>
          </p:blipFill>
          <p:spPr>
            <a:xfrm>
              <a:off x="-150455" y="2005782"/>
              <a:ext cx="12089483" cy="2804119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4EF7EEB0-EA27-D303-418C-91C2CB7EA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93" r="1550" b="13476"/>
          <a:stretch/>
        </p:blipFill>
        <p:spPr>
          <a:xfrm>
            <a:off x="682338" y="2212366"/>
            <a:ext cx="11374582" cy="459021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262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357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⑥ 出荷請求管理（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1/1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D75BBBA-5032-BF1B-93BA-662B37FCB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66"/>
          <a:stretch/>
        </p:blipFill>
        <p:spPr>
          <a:xfrm>
            <a:off x="114365" y="716872"/>
            <a:ext cx="8043405" cy="388346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B35781-D447-737C-5A15-98C6071E2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85"/>
          <a:stretch/>
        </p:blipFill>
        <p:spPr>
          <a:xfrm>
            <a:off x="4572000" y="2952642"/>
            <a:ext cx="7505635" cy="37919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4862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>
            <a:extLst>
              <a:ext uri="{FF2B5EF4-FFF2-40B4-BE49-F238E27FC236}">
                <a16:creationId xmlns:a16="http://schemas.microsoft.com/office/drawing/2014/main" id="{0ABC06CD-080F-4297-9226-98B941F5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9223"/>
            <a:ext cx="12192000" cy="893307"/>
          </a:xfrm>
        </p:spPr>
        <p:txBody>
          <a:bodyPr/>
          <a:lstStyle/>
          <a:p>
            <a:pPr algn="ctr"/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Rootstock ERP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標準機能＋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Salesforce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拡張性</a:t>
            </a:r>
            <a:endParaRPr 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95B89ADA-F722-4715-84DA-E751CD51FBB8}"/>
              </a:ext>
            </a:extLst>
          </p:cNvPr>
          <p:cNvGrpSpPr/>
          <p:nvPr/>
        </p:nvGrpSpPr>
        <p:grpSpPr>
          <a:xfrm>
            <a:off x="686460" y="1281760"/>
            <a:ext cx="1540172" cy="1185978"/>
            <a:chOff x="761868" y="1404309"/>
            <a:chExt cx="1540172" cy="1185978"/>
          </a:xfrm>
        </p:grpSpPr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CD1DDBEB-B4B2-464E-BEB1-1BA45E142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721" y="1746603"/>
              <a:ext cx="1156687" cy="8491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0" name="直線矢印コネクタ 259">
              <a:extLst>
                <a:ext uri="{FF2B5EF4-FFF2-40B4-BE49-F238E27FC236}">
                  <a16:creationId xmlns:a16="http://schemas.microsoft.com/office/drawing/2014/main" id="{B8B8736B-0A28-45D0-93C9-1A760C0AA5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721" y="1906444"/>
              <a:ext cx="1156687" cy="5759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61" name="グループ化 260">
              <a:extLst>
                <a:ext uri="{FF2B5EF4-FFF2-40B4-BE49-F238E27FC236}">
                  <a16:creationId xmlns:a16="http://schemas.microsoft.com/office/drawing/2014/main" id="{59AC678F-1AE0-46B2-A3A0-D501FED1A955}"/>
                </a:ext>
              </a:extLst>
            </p:cNvPr>
            <p:cNvGrpSpPr/>
            <p:nvPr/>
          </p:nvGrpSpPr>
          <p:grpSpPr>
            <a:xfrm>
              <a:off x="761868" y="1404309"/>
              <a:ext cx="1540172" cy="1185978"/>
              <a:chOff x="752441" y="2412986"/>
              <a:chExt cx="1540172" cy="1185978"/>
            </a:xfrm>
          </p:grpSpPr>
          <p:grpSp>
            <p:nvGrpSpPr>
              <p:cNvPr id="262" name="Group 350">
                <a:extLst>
                  <a:ext uri="{FF2B5EF4-FFF2-40B4-BE49-F238E27FC236}">
                    <a16:creationId xmlns:a16="http://schemas.microsoft.com/office/drawing/2014/main" id="{0D9BD3E9-2CE1-46AF-AE0C-DE4DA7F829D1}"/>
                  </a:ext>
                </a:extLst>
              </p:cNvPr>
              <p:cNvGrpSpPr/>
              <p:nvPr/>
            </p:nvGrpSpPr>
            <p:grpSpPr>
              <a:xfrm>
                <a:off x="1064643" y="2412986"/>
                <a:ext cx="789149" cy="789149"/>
                <a:chOff x="-39959" y="-198596"/>
                <a:chExt cx="789148" cy="789148"/>
              </a:xfrm>
            </p:grpSpPr>
            <p:sp>
              <p:nvSpPr>
                <p:cNvPr id="264" name="Oval 328">
                  <a:extLst>
                    <a:ext uri="{FF2B5EF4-FFF2-40B4-BE49-F238E27FC236}">
                      <a16:creationId xmlns:a16="http://schemas.microsoft.com/office/drawing/2014/main" id="{7F4451FC-EA68-4AFB-91C6-911F8C3FAB2A}"/>
                    </a:ext>
                  </a:extLst>
                </p:cNvPr>
                <p:cNvSpPr/>
                <p:nvPr/>
              </p:nvSpPr>
              <p:spPr>
                <a:xfrm>
                  <a:off x="-39959" y="-198596"/>
                  <a:ext cx="789148" cy="78914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>
                  <a:solidFill>
                    <a:srgbClr val="499AD3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000">
                      <a:solidFill>
                        <a:srgbClr val="5F6E7D"/>
                      </a:solidFill>
                    </a:defRPr>
                  </a:pPr>
                  <a:endParaRPr kumimoji="1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F6E7D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265" name="Group 290">
                  <a:extLst>
                    <a:ext uri="{FF2B5EF4-FFF2-40B4-BE49-F238E27FC236}">
                      <a16:creationId xmlns:a16="http://schemas.microsoft.com/office/drawing/2014/main" id="{4914A8D2-6E6A-4492-A93E-C67FF28932FB}"/>
                    </a:ext>
                  </a:extLst>
                </p:cNvPr>
                <p:cNvGrpSpPr/>
                <p:nvPr/>
              </p:nvGrpSpPr>
              <p:grpSpPr>
                <a:xfrm>
                  <a:off x="73210" y="49117"/>
                  <a:ext cx="579049" cy="335323"/>
                  <a:chOff x="-37708" y="-216816"/>
                  <a:chExt cx="579048" cy="335321"/>
                </a:xfrm>
              </p:grpSpPr>
              <p:sp>
                <p:nvSpPr>
                  <p:cNvPr id="266" name="Freeform 87">
                    <a:extLst>
                      <a:ext uri="{FF2B5EF4-FFF2-40B4-BE49-F238E27FC236}">
                        <a16:creationId xmlns:a16="http://schemas.microsoft.com/office/drawing/2014/main" id="{5C8A5849-23EE-4DAD-8593-1EF88AF7DD63}"/>
                      </a:ext>
                    </a:extLst>
                  </p:cNvPr>
                  <p:cNvSpPr/>
                  <p:nvPr/>
                </p:nvSpPr>
                <p:spPr>
                  <a:xfrm>
                    <a:off x="62282" y="93650"/>
                    <a:ext cx="23081" cy="248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31" y="0"/>
                        </a:moveTo>
                        <a:cubicBezTo>
                          <a:pt x="4985" y="0"/>
                          <a:pt x="0" y="4629"/>
                          <a:pt x="0" y="10800"/>
                        </a:cubicBezTo>
                        <a:cubicBezTo>
                          <a:pt x="0" y="16971"/>
                          <a:pt x="4985" y="21600"/>
                          <a:pt x="11631" y="21600"/>
                        </a:cubicBezTo>
                        <a:cubicBezTo>
                          <a:pt x="16615" y="21600"/>
                          <a:pt x="21600" y="16971"/>
                          <a:pt x="21600" y="10800"/>
                        </a:cubicBezTo>
                        <a:cubicBezTo>
                          <a:pt x="21600" y="4629"/>
                          <a:pt x="16615" y="0"/>
                          <a:pt x="11631" y="0"/>
                        </a:cubicBezTo>
                        <a:close/>
                        <a:moveTo>
                          <a:pt x="9969" y="10800"/>
                        </a:moveTo>
                        <a:cubicBezTo>
                          <a:pt x="9969" y="10800"/>
                          <a:pt x="9969" y="10800"/>
                          <a:pt x="11631" y="10800"/>
                        </a:cubicBezTo>
                        <a:cubicBezTo>
                          <a:pt x="11631" y="10800"/>
                          <a:pt x="11631" y="10800"/>
                          <a:pt x="11631" y="10800"/>
                        </a:cubicBezTo>
                        <a:cubicBezTo>
                          <a:pt x="11631" y="12343"/>
                          <a:pt x="9969" y="12343"/>
                          <a:pt x="9969" y="10800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267" name="Freeform 88">
                    <a:extLst>
                      <a:ext uri="{FF2B5EF4-FFF2-40B4-BE49-F238E27FC236}">
                        <a16:creationId xmlns:a16="http://schemas.microsoft.com/office/drawing/2014/main" id="{940165BE-6E69-4386-A143-AFFB1E9EFA78}"/>
                      </a:ext>
                    </a:extLst>
                  </p:cNvPr>
                  <p:cNvSpPr/>
                  <p:nvPr/>
                </p:nvSpPr>
                <p:spPr>
                  <a:xfrm>
                    <a:off x="488362" y="93650"/>
                    <a:ext cx="23081" cy="248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31" y="21600"/>
                        </a:moveTo>
                        <a:cubicBezTo>
                          <a:pt x="16615" y="21600"/>
                          <a:pt x="21600" y="16971"/>
                          <a:pt x="21600" y="10800"/>
                        </a:cubicBezTo>
                        <a:cubicBezTo>
                          <a:pt x="21600" y="4629"/>
                          <a:pt x="16615" y="0"/>
                          <a:pt x="11631" y="0"/>
                        </a:cubicBezTo>
                        <a:cubicBezTo>
                          <a:pt x="4985" y="0"/>
                          <a:pt x="0" y="4629"/>
                          <a:pt x="0" y="10800"/>
                        </a:cubicBezTo>
                        <a:cubicBezTo>
                          <a:pt x="0" y="16971"/>
                          <a:pt x="4985" y="21600"/>
                          <a:pt x="11631" y="21600"/>
                        </a:cubicBezTo>
                        <a:close/>
                        <a:moveTo>
                          <a:pt x="11631" y="10800"/>
                        </a:moveTo>
                        <a:cubicBezTo>
                          <a:pt x="11631" y="10800"/>
                          <a:pt x="11631" y="10800"/>
                          <a:pt x="11631" y="10800"/>
                        </a:cubicBezTo>
                        <a:cubicBezTo>
                          <a:pt x="11631" y="12343"/>
                          <a:pt x="9969" y="12343"/>
                          <a:pt x="9969" y="10800"/>
                        </a:cubicBezTo>
                        <a:cubicBezTo>
                          <a:pt x="9969" y="10800"/>
                          <a:pt x="9969" y="10800"/>
                          <a:pt x="11631" y="10800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268" name="Freeform 89">
                    <a:extLst>
                      <a:ext uri="{FF2B5EF4-FFF2-40B4-BE49-F238E27FC236}">
                        <a16:creationId xmlns:a16="http://schemas.microsoft.com/office/drawing/2014/main" id="{91F5DE25-B1E8-42A1-A1B2-EB88512193E7}"/>
                      </a:ext>
                    </a:extLst>
                  </p:cNvPr>
                  <p:cNvSpPr/>
                  <p:nvPr/>
                </p:nvSpPr>
                <p:spPr>
                  <a:xfrm>
                    <a:off x="-37708" y="-216816"/>
                    <a:ext cx="579048" cy="314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79" h="21600" extrusionOk="0">
                        <a:moveTo>
                          <a:pt x="21407" y="9587"/>
                        </a:moveTo>
                        <a:cubicBezTo>
                          <a:pt x="18018" y="243"/>
                          <a:pt x="18018" y="243"/>
                          <a:pt x="18018" y="243"/>
                        </a:cubicBezTo>
                        <a:cubicBezTo>
                          <a:pt x="17951" y="121"/>
                          <a:pt x="17885" y="0"/>
                          <a:pt x="17818" y="0"/>
                        </a:cubicBezTo>
                        <a:cubicBezTo>
                          <a:pt x="17752" y="0"/>
                          <a:pt x="17685" y="0"/>
                          <a:pt x="17619" y="121"/>
                        </a:cubicBezTo>
                        <a:cubicBezTo>
                          <a:pt x="14761" y="3640"/>
                          <a:pt x="14761" y="3640"/>
                          <a:pt x="14761" y="3640"/>
                        </a:cubicBezTo>
                        <a:cubicBezTo>
                          <a:pt x="14761" y="3640"/>
                          <a:pt x="14694" y="3762"/>
                          <a:pt x="14694" y="3762"/>
                        </a:cubicBezTo>
                        <a:cubicBezTo>
                          <a:pt x="9112" y="3762"/>
                          <a:pt x="9112" y="3762"/>
                          <a:pt x="9112" y="3762"/>
                        </a:cubicBezTo>
                        <a:cubicBezTo>
                          <a:pt x="6786" y="3762"/>
                          <a:pt x="6786" y="3762"/>
                          <a:pt x="6786" y="3762"/>
                        </a:cubicBezTo>
                        <a:cubicBezTo>
                          <a:pt x="6786" y="3762"/>
                          <a:pt x="6719" y="3640"/>
                          <a:pt x="6719" y="3640"/>
                        </a:cubicBezTo>
                        <a:cubicBezTo>
                          <a:pt x="3861" y="121"/>
                          <a:pt x="3861" y="121"/>
                          <a:pt x="3861" y="121"/>
                        </a:cubicBezTo>
                        <a:cubicBezTo>
                          <a:pt x="3795" y="0"/>
                          <a:pt x="3728" y="0"/>
                          <a:pt x="3662" y="0"/>
                        </a:cubicBezTo>
                        <a:cubicBezTo>
                          <a:pt x="3595" y="0"/>
                          <a:pt x="3529" y="121"/>
                          <a:pt x="3462" y="243"/>
                        </a:cubicBezTo>
                        <a:cubicBezTo>
                          <a:pt x="73" y="9587"/>
                          <a:pt x="73" y="9587"/>
                          <a:pt x="73" y="9587"/>
                        </a:cubicBezTo>
                        <a:cubicBezTo>
                          <a:pt x="-60" y="9708"/>
                          <a:pt x="6" y="10072"/>
                          <a:pt x="139" y="10193"/>
                        </a:cubicBezTo>
                        <a:cubicBezTo>
                          <a:pt x="2997" y="13712"/>
                          <a:pt x="2997" y="13712"/>
                          <a:pt x="2997" y="13712"/>
                        </a:cubicBezTo>
                        <a:cubicBezTo>
                          <a:pt x="2997" y="13834"/>
                          <a:pt x="3064" y="13834"/>
                          <a:pt x="3130" y="13834"/>
                        </a:cubicBezTo>
                        <a:cubicBezTo>
                          <a:pt x="3130" y="13834"/>
                          <a:pt x="3130" y="13834"/>
                          <a:pt x="3197" y="13834"/>
                        </a:cubicBezTo>
                        <a:cubicBezTo>
                          <a:pt x="3263" y="13834"/>
                          <a:pt x="3263" y="13712"/>
                          <a:pt x="3330" y="13591"/>
                        </a:cubicBezTo>
                        <a:cubicBezTo>
                          <a:pt x="3994" y="11892"/>
                          <a:pt x="3994" y="11892"/>
                          <a:pt x="3994" y="11892"/>
                        </a:cubicBezTo>
                        <a:cubicBezTo>
                          <a:pt x="4326" y="12135"/>
                          <a:pt x="4326" y="12135"/>
                          <a:pt x="4326" y="12135"/>
                        </a:cubicBezTo>
                        <a:cubicBezTo>
                          <a:pt x="4526" y="12984"/>
                          <a:pt x="4526" y="12984"/>
                          <a:pt x="4526" y="12984"/>
                        </a:cubicBezTo>
                        <a:cubicBezTo>
                          <a:pt x="4393" y="13106"/>
                          <a:pt x="4326" y="13227"/>
                          <a:pt x="4260" y="13470"/>
                        </a:cubicBezTo>
                        <a:cubicBezTo>
                          <a:pt x="4194" y="13591"/>
                          <a:pt x="4194" y="13591"/>
                          <a:pt x="4194" y="13591"/>
                        </a:cubicBezTo>
                        <a:cubicBezTo>
                          <a:pt x="4061" y="13955"/>
                          <a:pt x="3994" y="14440"/>
                          <a:pt x="4061" y="14926"/>
                        </a:cubicBezTo>
                        <a:cubicBezTo>
                          <a:pt x="4127" y="15411"/>
                          <a:pt x="4260" y="15897"/>
                          <a:pt x="4526" y="16139"/>
                        </a:cubicBezTo>
                        <a:cubicBezTo>
                          <a:pt x="4659" y="16261"/>
                          <a:pt x="4659" y="16261"/>
                          <a:pt x="4659" y="16261"/>
                        </a:cubicBezTo>
                        <a:cubicBezTo>
                          <a:pt x="4792" y="16503"/>
                          <a:pt x="4991" y="16625"/>
                          <a:pt x="5190" y="16625"/>
                        </a:cubicBezTo>
                        <a:cubicBezTo>
                          <a:pt x="5257" y="16625"/>
                          <a:pt x="5390" y="16503"/>
                          <a:pt x="5456" y="16503"/>
                        </a:cubicBezTo>
                        <a:cubicBezTo>
                          <a:pt x="5523" y="16989"/>
                          <a:pt x="5656" y="17474"/>
                          <a:pt x="5922" y="17838"/>
                        </a:cubicBezTo>
                        <a:cubicBezTo>
                          <a:pt x="6054" y="17960"/>
                          <a:pt x="6054" y="17960"/>
                          <a:pt x="6054" y="17960"/>
                        </a:cubicBezTo>
                        <a:cubicBezTo>
                          <a:pt x="6187" y="18081"/>
                          <a:pt x="6387" y="18202"/>
                          <a:pt x="6586" y="18202"/>
                        </a:cubicBezTo>
                        <a:cubicBezTo>
                          <a:pt x="6653" y="18202"/>
                          <a:pt x="6719" y="18202"/>
                          <a:pt x="6786" y="18202"/>
                        </a:cubicBezTo>
                        <a:cubicBezTo>
                          <a:pt x="6852" y="18202"/>
                          <a:pt x="6852" y="18202"/>
                          <a:pt x="6918" y="18081"/>
                        </a:cubicBezTo>
                        <a:cubicBezTo>
                          <a:pt x="6918" y="18688"/>
                          <a:pt x="7118" y="19173"/>
                          <a:pt x="7384" y="19416"/>
                        </a:cubicBezTo>
                        <a:cubicBezTo>
                          <a:pt x="7450" y="19537"/>
                          <a:pt x="7450" y="19537"/>
                          <a:pt x="7450" y="19537"/>
                        </a:cubicBezTo>
                        <a:cubicBezTo>
                          <a:pt x="7650" y="19780"/>
                          <a:pt x="7849" y="19901"/>
                          <a:pt x="8048" y="19901"/>
                        </a:cubicBezTo>
                        <a:cubicBezTo>
                          <a:pt x="8115" y="19901"/>
                          <a:pt x="8181" y="19901"/>
                          <a:pt x="8248" y="19901"/>
                        </a:cubicBezTo>
                        <a:cubicBezTo>
                          <a:pt x="8248" y="19780"/>
                          <a:pt x="8314" y="19780"/>
                          <a:pt x="8314" y="19780"/>
                        </a:cubicBezTo>
                        <a:cubicBezTo>
                          <a:pt x="8314" y="19901"/>
                          <a:pt x="8314" y="19901"/>
                          <a:pt x="8314" y="19901"/>
                        </a:cubicBezTo>
                        <a:cubicBezTo>
                          <a:pt x="8381" y="20387"/>
                          <a:pt x="8580" y="20872"/>
                          <a:pt x="8779" y="21115"/>
                        </a:cubicBezTo>
                        <a:cubicBezTo>
                          <a:pt x="8912" y="21236"/>
                          <a:pt x="8912" y="21236"/>
                          <a:pt x="8912" y="21236"/>
                        </a:cubicBezTo>
                        <a:cubicBezTo>
                          <a:pt x="9045" y="21479"/>
                          <a:pt x="9245" y="21600"/>
                          <a:pt x="9444" y="21600"/>
                        </a:cubicBezTo>
                        <a:cubicBezTo>
                          <a:pt x="9776" y="21600"/>
                          <a:pt x="10042" y="21236"/>
                          <a:pt x="10242" y="20872"/>
                        </a:cubicBezTo>
                        <a:cubicBezTo>
                          <a:pt x="10707" y="21236"/>
                          <a:pt x="10707" y="21236"/>
                          <a:pt x="10707" y="21236"/>
                        </a:cubicBezTo>
                        <a:cubicBezTo>
                          <a:pt x="10840" y="21479"/>
                          <a:pt x="10973" y="21479"/>
                          <a:pt x="11172" y="21479"/>
                        </a:cubicBezTo>
                        <a:cubicBezTo>
                          <a:pt x="11238" y="21479"/>
                          <a:pt x="11238" y="21479"/>
                          <a:pt x="11305" y="21479"/>
                        </a:cubicBezTo>
                        <a:cubicBezTo>
                          <a:pt x="11571" y="21357"/>
                          <a:pt x="11770" y="21115"/>
                          <a:pt x="11903" y="20751"/>
                        </a:cubicBezTo>
                        <a:cubicBezTo>
                          <a:pt x="12169" y="20022"/>
                          <a:pt x="12169" y="20022"/>
                          <a:pt x="12169" y="20022"/>
                        </a:cubicBezTo>
                        <a:cubicBezTo>
                          <a:pt x="12235" y="19780"/>
                          <a:pt x="12235" y="19658"/>
                          <a:pt x="12235" y="19416"/>
                        </a:cubicBezTo>
                        <a:cubicBezTo>
                          <a:pt x="12435" y="19658"/>
                          <a:pt x="12435" y="19658"/>
                          <a:pt x="12435" y="19658"/>
                        </a:cubicBezTo>
                        <a:cubicBezTo>
                          <a:pt x="12634" y="19780"/>
                          <a:pt x="12767" y="19901"/>
                          <a:pt x="12900" y="19901"/>
                        </a:cubicBezTo>
                        <a:cubicBezTo>
                          <a:pt x="12966" y="19901"/>
                          <a:pt x="13033" y="19780"/>
                          <a:pt x="13099" y="19780"/>
                        </a:cubicBezTo>
                        <a:cubicBezTo>
                          <a:pt x="13365" y="19658"/>
                          <a:pt x="13565" y="19416"/>
                          <a:pt x="13631" y="19173"/>
                        </a:cubicBezTo>
                        <a:cubicBezTo>
                          <a:pt x="13897" y="18324"/>
                          <a:pt x="13897" y="18324"/>
                          <a:pt x="13897" y="18324"/>
                        </a:cubicBezTo>
                        <a:cubicBezTo>
                          <a:pt x="13963" y="18202"/>
                          <a:pt x="14030" y="17960"/>
                          <a:pt x="14030" y="17717"/>
                        </a:cubicBezTo>
                        <a:cubicBezTo>
                          <a:pt x="14229" y="17960"/>
                          <a:pt x="14229" y="17960"/>
                          <a:pt x="14229" y="17960"/>
                        </a:cubicBezTo>
                        <a:cubicBezTo>
                          <a:pt x="14362" y="18081"/>
                          <a:pt x="14562" y="18202"/>
                          <a:pt x="14694" y="18202"/>
                        </a:cubicBezTo>
                        <a:cubicBezTo>
                          <a:pt x="15027" y="18202"/>
                          <a:pt x="15293" y="17960"/>
                          <a:pt x="15426" y="17474"/>
                        </a:cubicBezTo>
                        <a:cubicBezTo>
                          <a:pt x="15691" y="16625"/>
                          <a:pt x="15691" y="16625"/>
                          <a:pt x="15691" y="16625"/>
                        </a:cubicBezTo>
                        <a:cubicBezTo>
                          <a:pt x="15758" y="16503"/>
                          <a:pt x="15824" y="16261"/>
                          <a:pt x="15824" y="16018"/>
                        </a:cubicBezTo>
                        <a:cubicBezTo>
                          <a:pt x="16024" y="16261"/>
                          <a:pt x="16024" y="16261"/>
                          <a:pt x="16024" y="16261"/>
                        </a:cubicBezTo>
                        <a:cubicBezTo>
                          <a:pt x="16157" y="16382"/>
                          <a:pt x="16356" y="16503"/>
                          <a:pt x="16489" y="16503"/>
                        </a:cubicBezTo>
                        <a:cubicBezTo>
                          <a:pt x="16555" y="16503"/>
                          <a:pt x="16622" y="16503"/>
                          <a:pt x="16688" y="16382"/>
                        </a:cubicBezTo>
                        <a:cubicBezTo>
                          <a:pt x="16888" y="16382"/>
                          <a:pt x="17087" y="16139"/>
                          <a:pt x="17220" y="15775"/>
                        </a:cubicBezTo>
                        <a:cubicBezTo>
                          <a:pt x="17486" y="14926"/>
                          <a:pt x="17486" y="14926"/>
                          <a:pt x="17486" y="14926"/>
                        </a:cubicBezTo>
                        <a:cubicBezTo>
                          <a:pt x="17752" y="14198"/>
                          <a:pt x="17619" y="13227"/>
                          <a:pt x="17220" y="12742"/>
                        </a:cubicBezTo>
                        <a:cubicBezTo>
                          <a:pt x="17154" y="12742"/>
                          <a:pt x="17154" y="12742"/>
                          <a:pt x="17154" y="12742"/>
                        </a:cubicBezTo>
                        <a:cubicBezTo>
                          <a:pt x="17286" y="12135"/>
                          <a:pt x="17286" y="12135"/>
                          <a:pt x="17286" y="12135"/>
                        </a:cubicBezTo>
                        <a:cubicBezTo>
                          <a:pt x="17552" y="11892"/>
                          <a:pt x="17552" y="11892"/>
                          <a:pt x="17552" y="11892"/>
                        </a:cubicBezTo>
                        <a:cubicBezTo>
                          <a:pt x="18150" y="13591"/>
                          <a:pt x="18150" y="13591"/>
                          <a:pt x="18150" y="13591"/>
                        </a:cubicBezTo>
                        <a:cubicBezTo>
                          <a:pt x="18217" y="13712"/>
                          <a:pt x="18217" y="13834"/>
                          <a:pt x="18283" y="13834"/>
                        </a:cubicBezTo>
                        <a:cubicBezTo>
                          <a:pt x="18350" y="13834"/>
                          <a:pt x="18350" y="13834"/>
                          <a:pt x="18350" y="13834"/>
                        </a:cubicBezTo>
                        <a:cubicBezTo>
                          <a:pt x="18416" y="13834"/>
                          <a:pt x="18416" y="13834"/>
                          <a:pt x="18483" y="13712"/>
                        </a:cubicBezTo>
                        <a:cubicBezTo>
                          <a:pt x="21341" y="10193"/>
                          <a:pt x="21341" y="10193"/>
                          <a:pt x="21341" y="10193"/>
                        </a:cubicBezTo>
                        <a:cubicBezTo>
                          <a:pt x="21474" y="10072"/>
                          <a:pt x="21540" y="9708"/>
                          <a:pt x="21407" y="9587"/>
                        </a:cubicBezTo>
                        <a:close/>
                        <a:moveTo>
                          <a:pt x="3064" y="12742"/>
                        </a:moveTo>
                        <a:cubicBezTo>
                          <a:pt x="605" y="9708"/>
                          <a:pt x="605" y="9708"/>
                          <a:pt x="605" y="9708"/>
                        </a:cubicBezTo>
                        <a:cubicBezTo>
                          <a:pt x="3728" y="1092"/>
                          <a:pt x="3728" y="1092"/>
                          <a:pt x="3728" y="1092"/>
                        </a:cubicBezTo>
                        <a:cubicBezTo>
                          <a:pt x="6254" y="4126"/>
                          <a:pt x="6254" y="4126"/>
                          <a:pt x="6254" y="4126"/>
                        </a:cubicBezTo>
                        <a:lnTo>
                          <a:pt x="3064" y="12742"/>
                        </a:lnTo>
                        <a:close/>
                        <a:moveTo>
                          <a:pt x="5722" y="14926"/>
                        </a:moveTo>
                        <a:cubicBezTo>
                          <a:pt x="5656" y="15169"/>
                          <a:pt x="5656" y="15169"/>
                          <a:pt x="5656" y="15169"/>
                        </a:cubicBezTo>
                        <a:cubicBezTo>
                          <a:pt x="5589" y="15290"/>
                          <a:pt x="5589" y="15290"/>
                          <a:pt x="5589" y="15411"/>
                        </a:cubicBezTo>
                        <a:cubicBezTo>
                          <a:pt x="5523" y="15533"/>
                          <a:pt x="5390" y="15654"/>
                          <a:pt x="5323" y="15654"/>
                        </a:cubicBezTo>
                        <a:cubicBezTo>
                          <a:pt x="5124" y="15654"/>
                          <a:pt x="4991" y="15654"/>
                          <a:pt x="4858" y="15533"/>
                        </a:cubicBezTo>
                        <a:cubicBezTo>
                          <a:pt x="4858" y="15533"/>
                          <a:pt x="4858" y="15533"/>
                          <a:pt x="4858" y="15533"/>
                        </a:cubicBezTo>
                        <a:cubicBezTo>
                          <a:pt x="4792" y="15411"/>
                          <a:pt x="4792" y="15411"/>
                          <a:pt x="4792" y="15411"/>
                        </a:cubicBezTo>
                        <a:cubicBezTo>
                          <a:pt x="4659" y="15290"/>
                          <a:pt x="4592" y="15047"/>
                          <a:pt x="4526" y="14804"/>
                        </a:cubicBezTo>
                        <a:cubicBezTo>
                          <a:pt x="4526" y="14562"/>
                          <a:pt x="4526" y="14319"/>
                          <a:pt x="4592" y="14076"/>
                        </a:cubicBezTo>
                        <a:cubicBezTo>
                          <a:pt x="4659" y="13955"/>
                          <a:pt x="4659" y="13955"/>
                          <a:pt x="4659" y="13955"/>
                        </a:cubicBezTo>
                        <a:cubicBezTo>
                          <a:pt x="4725" y="13712"/>
                          <a:pt x="4858" y="13591"/>
                          <a:pt x="4991" y="13470"/>
                        </a:cubicBezTo>
                        <a:cubicBezTo>
                          <a:pt x="5058" y="13470"/>
                          <a:pt x="5058" y="13470"/>
                          <a:pt x="5124" y="13470"/>
                        </a:cubicBezTo>
                        <a:cubicBezTo>
                          <a:pt x="5190" y="13470"/>
                          <a:pt x="5323" y="13470"/>
                          <a:pt x="5390" y="13591"/>
                        </a:cubicBezTo>
                        <a:cubicBezTo>
                          <a:pt x="5523" y="13712"/>
                          <a:pt x="5523" y="13712"/>
                          <a:pt x="5523" y="13712"/>
                        </a:cubicBezTo>
                        <a:cubicBezTo>
                          <a:pt x="5722" y="13955"/>
                          <a:pt x="5789" y="14440"/>
                          <a:pt x="5722" y="14926"/>
                        </a:cubicBezTo>
                        <a:close/>
                        <a:moveTo>
                          <a:pt x="7051" y="16867"/>
                        </a:moveTo>
                        <a:cubicBezTo>
                          <a:pt x="6985" y="17110"/>
                          <a:pt x="6852" y="17231"/>
                          <a:pt x="6719" y="17353"/>
                        </a:cubicBezTo>
                        <a:cubicBezTo>
                          <a:pt x="6586" y="17353"/>
                          <a:pt x="6453" y="17353"/>
                          <a:pt x="6320" y="17231"/>
                        </a:cubicBezTo>
                        <a:cubicBezTo>
                          <a:pt x="6320" y="17231"/>
                          <a:pt x="6320" y="17231"/>
                          <a:pt x="6320" y="17231"/>
                        </a:cubicBezTo>
                        <a:cubicBezTo>
                          <a:pt x="6187" y="17110"/>
                          <a:pt x="6187" y="17110"/>
                          <a:pt x="6187" y="17110"/>
                        </a:cubicBezTo>
                        <a:cubicBezTo>
                          <a:pt x="5988" y="16746"/>
                          <a:pt x="5922" y="16261"/>
                          <a:pt x="5988" y="15897"/>
                        </a:cubicBezTo>
                        <a:cubicBezTo>
                          <a:pt x="5988" y="15775"/>
                          <a:pt x="6054" y="15775"/>
                          <a:pt x="6054" y="15654"/>
                        </a:cubicBezTo>
                        <a:cubicBezTo>
                          <a:pt x="6121" y="15533"/>
                          <a:pt x="6121" y="15533"/>
                          <a:pt x="6121" y="15533"/>
                        </a:cubicBezTo>
                        <a:cubicBezTo>
                          <a:pt x="6121" y="15533"/>
                          <a:pt x="6121" y="15411"/>
                          <a:pt x="6187" y="15290"/>
                        </a:cubicBezTo>
                        <a:cubicBezTo>
                          <a:pt x="6520" y="14319"/>
                          <a:pt x="6520" y="14319"/>
                          <a:pt x="6520" y="14319"/>
                        </a:cubicBezTo>
                        <a:cubicBezTo>
                          <a:pt x="6586" y="14076"/>
                          <a:pt x="6719" y="13955"/>
                          <a:pt x="6852" y="13955"/>
                        </a:cubicBezTo>
                        <a:cubicBezTo>
                          <a:pt x="6852" y="13955"/>
                          <a:pt x="6918" y="13955"/>
                          <a:pt x="6985" y="13955"/>
                        </a:cubicBezTo>
                        <a:cubicBezTo>
                          <a:pt x="7051" y="13955"/>
                          <a:pt x="7184" y="13955"/>
                          <a:pt x="7251" y="14076"/>
                        </a:cubicBezTo>
                        <a:cubicBezTo>
                          <a:pt x="7384" y="14198"/>
                          <a:pt x="7384" y="14198"/>
                          <a:pt x="7384" y="14198"/>
                        </a:cubicBezTo>
                        <a:cubicBezTo>
                          <a:pt x="7583" y="14440"/>
                          <a:pt x="7650" y="15047"/>
                          <a:pt x="7517" y="15533"/>
                        </a:cubicBezTo>
                        <a:lnTo>
                          <a:pt x="7051" y="16867"/>
                        </a:lnTo>
                        <a:close/>
                        <a:moveTo>
                          <a:pt x="8514" y="18445"/>
                        </a:moveTo>
                        <a:cubicBezTo>
                          <a:pt x="8514" y="18445"/>
                          <a:pt x="8514" y="18445"/>
                          <a:pt x="8514" y="18445"/>
                        </a:cubicBezTo>
                        <a:cubicBezTo>
                          <a:pt x="8447" y="18566"/>
                          <a:pt x="8447" y="18566"/>
                          <a:pt x="8447" y="18566"/>
                        </a:cubicBezTo>
                        <a:cubicBezTo>
                          <a:pt x="8381" y="18809"/>
                          <a:pt x="8314" y="18930"/>
                          <a:pt x="8115" y="18930"/>
                        </a:cubicBezTo>
                        <a:cubicBezTo>
                          <a:pt x="7982" y="19052"/>
                          <a:pt x="7849" y="18930"/>
                          <a:pt x="7716" y="18809"/>
                        </a:cubicBezTo>
                        <a:cubicBezTo>
                          <a:pt x="7716" y="18809"/>
                          <a:pt x="7716" y="18809"/>
                          <a:pt x="7716" y="18809"/>
                        </a:cubicBezTo>
                        <a:cubicBezTo>
                          <a:pt x="7650" y="18688"/>
                          <a:pt x="7650" y="18688"/>
                          <a:pt x="7650" y="18688"/>
                        </a:cubicBezTo>
                        <a:cubicBezTo>
                          <a:pt x="7517" y="18566"/>
                          <a:pt x="7450" y="18324"/>
                          <a:pt x="7384" y="18081"/>
                        </a:cubicBezTo>
                        <a:cubicBezTo>
                          <a:pt x="7384" y="17838"/>
                          <a:pt x="7384" y="17596"/>
                          <a:pt x="7450" y="17353"/>
                        </a:cubicBezTo>
                        <a:cubicBezTo>
                          <a:pt x="7450" y="17353"/>
                          <a:pt x="7450" y="17353"/>
                          <a:pt x="7450" y="17353"/>
                        </a:cubicBezTo>
                        <a:cubicBezTo>
                          <a:pt x="7915" y="16018"/>
                          <a:pt x="7915" y="16018"/>
                          <a:pt x="7915" y="16018"/>
                        </a:cubicBezTo>
                        <a:cubicBezTo>
                          <a:pt x="7915" y="16018"/>
                          <a:pt x="7915" y="16018"/>
                          <a:pt x="7915" y="16018"/>
                        </a:cubicBezTo>
                        <a:cubicBezTo>
                          <a:pt x="8181" y="15290"/>
                          <a:pt x="8181" y="15290"/>
                          <a:pt x="8181" y="15290"/>
                        </a:cubicBezTo>
                        <a:cubicBezTo>
                          <a:pt x="8248" y="15047"/>
                          <a:pt x="8447" y="14804"/>
                          <a:pt x="8646" y="14804"/>
                        </a:cubicBezTo>
                        <a:cubicBezTo>
                          <a:pt x="8713" y="14804"/>
                          <a:pt x="8846" y="14926"/>
                          <a:pt x="8912" y="15047"/>
                        </a:cubicBezTo>
                        <a:cubicBezTo>
                          <a:pt x="9045" y="15169"/>
                          <a:pt x="9045" y="15169"/>
                          <a:pt x="9045" y="15169"/>
                        </a:cubicBezTo>
                        <a:cubicBezTo>
                          <a:pt x="9311" y="15411"/>
                          <a:pt x="9378" y="16018"/>
                          <a:pt x="9178" y="16503"/>
                        </a:cubicBezTo>
                        <a:lnTo>
                          <a:pt x="8514" y="18445"/>
                        </a:lnTo>
                        <a:close/>
                        <a:moveTo>
                          <a:pt x="9976" y="20022"/>
                        </a:moveTo>
                        <a:cubicBezTo>
                          <a:pt x="9909" y="20265"/>
                          <a:pt x="9909" y="20265"/>
                          <a:pt x="9909" y="20265"/>
                        </a:cubicBezTo>
                        <a:cubicBezTo>
                          <a:pt x="9843" y="20387"/>
                          <a:pt x="9710" y="20629"/>
                          <a:pt x="9577" y="20629"/>
                        </a:cubicBezTo>
                        <a:cubicBezTo>
                          <a:pt x="9444" y="20751"/>
                          <a:pt x="9311" y="20629"/>
                          <a:pt x="9178" y="20508"/>
                        </a:cubicBezTo>
                        <a:cubicBezTo>
                          <a:pt x="9178" y="20508"/>
                          <a:pt x="9178" y="20508"/>
                          <a:pt x="9178" y="20508"/>
                        </a:cubicBezTo>
                        <a:cubicBezTo>
                          <a:pt x="9045" y="20387"/>
                          <a:pt x="9045" y="20387"/>
                          <a:pt x="9045" y="20387"/>
                        </a:cubicBezTo>
                        <a:cubicBezTo>
                          <a:pt x="8779" y="20144"/>
                          <a:pt x="8713" y="19537"/>
                          <a:pt x="8912" y="19052"/>
                        </a:cubicBezTo>
                        <a:cubicBezTo>
                          <a:pt x="8912" y="18930"/>
                          <a:pt x="8912" y="18930"/>
                          <a:pt x="8912" y="18930"/>
                        </a:cubicBezTo>
                        <a:cubicBezTo>
                          <a:pt x="9045" y="18566"/>
                          <a:pt x="9245" y="18445"/>
                          <a:pt x="9378" y="18445"/>
                        </a:cubicBezTo>
                        <a:cubicBezTo>
                          <a:pt x="9510" y="18445"/>
                          <a:pt x="9577" y="18445"/>
                          <a:pt x="9710" y="18566"/>
                        </a:cubicBezTo>
                        <a:cubicBezTo>
                          <a:pt x="9776" y="18688"/>
                          <a:pt x="9776" y="18688"/>
                          <a:pt x="9776" y="18688"/>
                        </a:cubicBezTo>
                        <a:cubicBezTo>
                          <a:pt x="10042" y="19052"/>
                          <a:pt x="10109" y="19658"/>
                          <a:pt x="9976" y="20022"/>
                        </a:cubicBezTo>
                        <a:close/>
                        <a:moveTo>
                          <a:pt x="17087" y="14562"/>
                        </a:moveTo>
                        <a:cubicBezTo>
                          <a:pt x="16821" y="15290"/>
                          <a:pt x="16821" y="15290"/>
                          <a:pt x="16821" y="15290"/>
                        </a:cubicBezTo>
                        <a:cubicBezTo>
                          <a:pt x="16755" y="15411"/>
                          <a:pt x="16688" y="15533"/>
                          <a:pt x="16555" y="15533"/>
                        </a:cubicBezTo>
                        <a:cubicBezTo>
                          <a:pt x="16489" y="15654"/>
                          <a:pt x="16356" y="15533"/>
                          <a:pt x="16290" y="15533"/>
                        </a:cubicBezTo>
                        <a:cubicBezTo>
                          <a:pt x="15426" y="14440"/>
                          <a:pt x="15426" y="14440"/>
                          <a:pt x="15426" y="14440"/>
                        </a:cubicBezTo>
                        <a:cubicBezTo>
                          <a:pt x="15426" y="14440"/>
                          <a:pt x="15426" y="14440"/>
                          <a:pt x="15426" y="14440"/>
                        </a:cubicBezTo>
                        <a:cubicBezTo>
                          <a:pt x="13033" y="11649"/>
                          <a:pt x="13033" y="11649"/>
                          <a:pt x="13033" y="11649"/>
                        </a:cubicBezTo>
                        <a:cubicBezTo>
                          <a:pt x="12900" y="11528"/>
                          <a:pt x="12767" y="11649"/>
                          <a:pt x="12634" y="11771"/>
                        </a:cubicBezTo>
                        <a:cubicBezTo>
                          <a:pt x="12568" y="12013"/>
                          <a:pt x="12634" y="12256"/>
                          <a:pt x="12767" y="12378"/>
                        </a:cubicBezTo>
                        <a:cubicBezTo>
                          <a:pt x="15160" y="15290"/>
                          <a:pt x="15160" y="15290"/>
                          <a:pt x="15160" y="15290"/>
                        </a:cubicBezTo>
                        <a:cubicBezTo>
                          <a:pt x="15293" y="15290"/>
                          <a:pt x="15293" y="15533"/>
                          <a:pt x="15359" y="15654"/>
                        </a:cubicBezTo>
                        <a:cubicBezTo>
                          <a:pt x="15359" y="15897"/>
                          <a:pt x="15359" y="16018"/>
                          <a:pt x="15293" y="16139"/>
                        </a:cubicBezTo>
                        <a:cubicBezTo>
                          <a:pt x="15027" y="16989"/>
                          <a:pt x="15027" y="16989"/>
                          <a:pt x="15027" y="16989"/>
                        </a:cubicBezTo>
                        <a:cubicBezTo>
                          <a:pt x="14894" y="17231"/>
                          <a:pt x="14694" y="17353"/>
                          <a:pt x="14495" y="17110"/>
                        </a:cubicBezTo>
                        <a:cubicBezTo>
                          <a:pt x="13099" y="15533"/>
                          <a:pt x="13099" y="15533"/>
                          <a:pt x="13099" y="15533"/>
                        </a:cubicBezTo>
                        <a:cubicBezTo>
                          <a:pt x="12102" y="14319"/>
                          <a:pt x="12102" y="14319"/>
                          <a:pt x="12102" y="14319"/>
                        </a:cubicBezTo>
                        <a:cubicBezTo>
                          <a:pt x="12036" y="14319"/>
                          <a:pt x="12036" y="14319"/>
                          <a:pt x="12036" y="14319"/>
                        </a:cubicBezTo>
                        <a:cubicBezTo>
                          <a:pt x="11970" y="14319"/>
                          <a:pt x="11970" y="14319"/>
                          <a:pt x="11903" y="14319"/>
                        </a:cubicBezTo>
                        <a:cubicBezTo>
                          <a:pt x="11837" y="14319"/>
                          <a:pt x="11770" y="14319"/>
                          <a:pt x="11704" y="14440"/>
                        </a:cubicBezTo>
                        <a:cubicBezTo>
                          <a:pt x="11704" y="14562"/>
                          <a:pt x="11704" y="14562"/>
                          <a:pt x="11704" y="14562"/>
                        </a:cubicBezTo>
                        <a:cubicBezTo>
                          <a:pt x="11704" y="14804"/>
                          <a:pt x="11704" y="14926"/>
                          <a:pt x="11837" y="15047"/>
                        </a:cubicBezTo>
                        <a:cubicBezTo>
                          <a:pt x="13365" y="16867"/>
                          <a:pt x="13365" y="16867"/>
                          <a:pt x="13365" y="16867"/>
                        </a:cubicBezTo>
                        <a:cubicBezTo>
                          <a:pt x="13565" y="17110"/>
                          <a:pt x="13631" y="17596"/>
                          <a:pt x="13498" y="17838"/>
                        </a:cubicBezTo>
                        <a:cubicBezTo>
                          <a:pt x="13232" y="18688"/>
                          <a:pt x="13232" y="18688"/>
                          <a:pt x="13232" y="18688"/>
                        </a:cubicBezTo>
                        <a:cubicBezTo>
                          <a:pt x="13166" y="18809"/>
                          <a:pt x="13099" y="18930"/>
                          <a:pt x="13033" y="18930"/>
                        </a:cubicBezTo>
                        <a:cubicBezTo>
                          <a:pt x="12900" y="18930"/>
                          <a:pt x="12834" y="18930"/>
                          <a:pt x="12701" y="18809"/>
                        </a:cubicBezTo>
                        <a:cubicBezTo>
                          <a:pt x="11172" y="16989"/>
                          <a:pt x="11172" y="16989"/>
                          <a:pt x="11172" y="16989"/>
                        </a:cubicBezTo>
                        <a:cubicBezTo>
                          <a:pt x="11106" y="16989"/>
                          <a:pt x="11039" y="16989"/>
                          <a:pt x="10973" y="16989"/>
                        </a:cubicBezTo>
                        <a:cubicBezTo>
                          <a:pt x="10973" y="16989"/>
                          <a:pt x="10973" y="16989"/>
                          <a:pt x="10906" y="16989"/>
                        </a:cubicBezTo>
                        <a:cubicBezTo>
                          <a:pt x="10840" y="16989"/>
                          <a:pt x="10840" y="17110"/>
                          <a:pt x="10773" y="17110"/>
                        </a:cubicBezTo>
                        <a:cubicBezTo>
                          <a:pt x="10773" y="17231"/>
                          <a:pt x="10773" y="17231"/>
                          <a:pt x="10773" y="17231"/>
                        </a:cubicBezTo>
                        <a:cubicBezTo>
                          <a:pt x="10773" y="17474"/>
                          <a:pt x="10773" y="17596"/>
                          <a:pt x="10906" y="17717"/>
                        </a:cubicBezTo>
                        <a:cubicBezTo>
                          <a:pt x="11637" y="18566"/>
                          <a:pt x="11637" y="18566"/>
                          <a:pt x="11637" y="18566"/>
                        </a:cubicBezTo>
                        <a:cubicBezTo>
                          <a:pt x="11770" y="18809"/>
                          <a:pt x="11837" y="19294"/>
                          <a:pt x="11704" y="19537"/>
                        </a:cubicBezTo>
                        <a:cubicBezTo>
                          <a:pt x="11438" y="20265"/>
                          <a:pt x="11438" y="20265"/>
                          <a:pt x="11438" y="20265"/>
                        </a:cubicBezTo>
                        <a:cubicBezTo>
                          <a:pt x="11438" y="20508"/>
                          <a:pt x="11305" y="20629"/>
                          <a:pt x="11238" y="20629"/>
                        </a:cubicBezTo>
                        <a:cubicBezTo>
                          <a:pt x="11106" y="20629"/>
                          <a:pt x="11039" y="20629"/>
                          <a:pt x="10973" y="20508"/>
                        </a:cubicBezTo>
                        <a:cubicBezTo>
                          <a:pt x="10507" y="20022"/>
                          <a:pt x="10507" y="20022"/>
                          <a:pt x="10507" y="20022"/>
                        </a:cubicBezTo>
                        <a:cubicBezTo>
                          <a:pt x="10574" y="19294"/>
                          <a:pt x="10441" y="18445"/>
                          <a:pt x="10042" y="17960"/>
                        </a:cubicBezTo>
                        <a:cubicBezTo>
                          <a:pt x="9976" y="17838"/>
                          <a:pt x="9976" y="17838"/>
                          <a:pt x="9976" y="17838"/>
                        </a:cubicBezTo>
                        <a:cubicBezTo>
                          <a:pt x="9776" y="17596"/>
                          <a:pt x="9577" y="17596"/>
                          <a:pt x="9378" y="17596"/>
                        </a:cubicBezTo>
                        <a:cubicBezTo>
                          <a:pt x="9577" y="16989"/>
                          <a:pt x="9577" y="16989"/>
                          <a:pt x="9577" y="16989"/>
                        </a:cubicBezTo>
                        <a:cubicBezTo>
                          <a:pt x="9909" y="16139"/>
                          <a:pt x="9776" y="14926"/>
                          <a:pt x="9311" y="14440"/>
                        </a:cubicBezTo>
                        <a:cubicBezTo>
                          <a:pt x="9178" y="14319"/>
                          <a:pt x="9178" y="14319"/>
                          <a:pt x="9178" y="14319"/>
                        </a:cubicBezTo>
                        <a:cubicBezTo>
                          <a:pt x="8979" y="13955"/>
                          <a:pt x="8646" y="13955"/>
                          <a:pt x="8381" y="13955"/>
                        </a:cubicBezTo>
                        <a:cubicBezTo>
                          <a:pt x="8248" y="14076"/>
                          <a:pt x="8115" y="14198"/>
                          <a:pt x="8048" y="14319"/>
                        </a:cubicBezTo>
                        <a:cubicBezTo>
                          <a:pt x="7915" y="13955"/>
                          <a:pt x="7782" y="13712"/>
                          <a:pt x="7583" y="13470"/>
                        </a:cubicBezTo>
                        <a:cubicBezTo>
                          <a:pt x="7517" y="13348"/>
                          <a:pt x="7517" y="13348"/>
                          <a:pt x="7517" y="13348"/>
                        </a:cubicBezTo>
                        <a:cubicBezTo>
                          <a:pt x="7251" y="12984"/>
                          <a:pt x="6985" y="12984"/>
                          <a:pt x="6719" y="13106"/>
                        </a:cubicBezTo>
                        <a:cubicBezTo>
                          <a:pt x="6520" y="13106"/>
                          <a:pt x="6320" y="13348"/>
                          <a:pt x="6121" y="13712"/>
                        </a:cubicBezTo>
                        <a:cubicBezTo>
                          <a:pt x="6054" y="13470"/>
                          <a:pt x="5922" y="13227"/>
                          <a:pt x="5789" y="12984"/>
                        </a:cubicBezTo>
                        <a:cubicBezTo>
                          <a:pt x="5656" y="12863"/>
                          <a:pt x="5656" y="12863"/>
                          <a:pt x="5656" y="12863"/>
                        </a:cubicBezTo>
                        <a:cubicBezTo>
                          <a:pt x="5456" y="12620"/>
                          <a:pt x="5190" y="12499"/>
                          <a:pt x="4925" y="12620"/>
                        </a:cubicBezTo>
                        <a:cubicBezTo>
                          <a:pt x="4725" y="11649"/>
                          <a:pt x="4725" y="11649"/>
                          <a:pt x="4725" y="11649"/>
                        </a:cubicBezTo>
                        <a:cubicBezTo>
                          <a:pt x="4659" y="11528"/>
                          <a:pt x="4659" y="11528"/>
                          <a:pt x="4592" y="11407"/>
                        </a:cubicBezTo>
                        <a:cubicBezTo>
                          <a:pt x="4260" y="11164"/>
                          <a:pt x="4260" y="11164"/>
                          <a:pt x="4260" y="11164"/>
                        </a:cubicBezTo>
                        <a:cubicBezTo>
                          <a:pt x="6586" y="4733"/>
                          <a:pt x="6586" y="4733"/>
                          <a:pt x="6586" y="4733"/>
                        </a:cubicBezTo>
                        <a:cubicBezTo>
                          <a:pt x="8181" y="4733"/>
                          <a:pt x="8181" y="4733"/>
                          <a:pt x="8181" y="4733"/>
                        </a:cubicBezTo>
                        <a:cubicBezTo>
                          <a:pt x="6852" y="6189"/>
                          <a:pt x="6852" y="6189"/>
                          <a:pt x="6852" y="6189"/>
                        </a:cubicBezTo>
                        <a:cubicBezTo>
                          <a:pt x="6786" y="6189"/>
                          <a:pt x="6719" y="6431"/>
                          <a:pt x="6719" y="6553"/>
                        </a:cubicBezTo>
                        <a:cubicBezTo>
                          <a:pt x="6719" y="10557"/>
                          <a:pt x="6719" y="10557"/>
                          <a:pt x="6719" y="10557"/>
                        </a:cubicBezTo>
                        <a:cubicBezTo>
                          <a:pt x="6719" y="10679"/>
                          <a:pt x="6786" y="10921"/>
                          <a:pt x="6852" y="10921"/>
                        </a:cubicBezTo>
                        <a:cubicBezTo>
                          <a:pt x="6918" y="11043"/>
                          <a:pt x="6918" y="11043"/>
                          <a:pt x="6985" y="11043"/>
                        </a:cubicBezTo>
                        <a:cubicBezTo>
                          <a:pt x="6985" y="11043"/>
                          <a:pt x="7051" y="11043"/>
                          <a:pt x="7051" y="11043"/>
                        </a:cubicBezTo>
                        <a:cubicBezTo>
                          <a:pt x="8181" y="10436"/>
                          <a:pt x="8181" y="10436"/>
                          <a:pt x="8181" y="10436"/>
                        </a:cubicBezTo>
                        <a:cubicBezTo>
                          <a:pt x="8580" y="10315"/>
                          <a:pt x="8912" y="9587"/>
                          <a:pt x="8912" y="8858"/>
                        </a:cubicBezTo>
                        <a:cubicBezTo>
                          <a:pt x="8912" y="7888"/>
                          <a:pt x="8912" y="7888"/>
                          <a:pt x="8912" y="7888"/>
                        </a:cubicBezTo>
                        <a:cubicBezTo>
                          <a:pt x="10574" y="7888"/>
                          <a:pt x="10574" y="7888"/>
                          <a:pt x="10574" y="7888"/>
                        </a:cubicBezTo>
                        <a:cubicBezTo>
                          <a:pt x="10707" y="9344"/>
                          <a:pt x="11371" y="10315"/>
                          <a:pt x="12435" y="10315"/>
                        </a:cubicBezTo>
                        <a:cubicBezTo>
                          <a:pt x="14096" y="10315"/>
                          <a:pt x="14096" y="10315"/>
                          <a:pt x="14096" y="10315"/>
                        </a:cubicBezTo>
                        <a:cubicBezTo>
                          <a:pt x="16954" y="13591"/>
                          <a:pt x="16954" y="13591"/>
                          <a:pt x="16954" y="13591"/>
                        </a:cubicBezTo>
                        <a:cubicBezTo>
                          <a:pt x="17154" y="13712"/>
                          <a:pt x="17220" y="14198"/>
                          <a:pt x="17087" y="14562"/>
                        </a:cubicBezTo>
                        <a:close/>
                        <a:moveTo>
                          <a:pt x="16954" y="11407"/>
                        </a:moveTo>
                        <a:cubicBezTo>
                          <a:pt x="16954" y="11528"/>
                          <a:pt x="16888" y="11528"/>
                          <a:pt x="16888" y="11649"/>
                        </a:cubicBezTo>
                        <a:cubicBezTo>
                          <a:pt x="16755" y="12256"/>
                          <a:pt x="16755" y="12256"/>
                          <a:pt x="16755" y="12256"/>
                        </a:cubicBezTo>
                        <a:cubicBezTo>
                          <a:pt x="14429" y="9587"/>
                          <a:pt x="14429" y="9587"/>
                          <a:pt x="14429" y="9587"/>
                        </a:cubicBezTo>
                        <a:cubicBezTo>
                          <a:pt x="14362" y="9465"/>
                          <a:pt x="14296" y="9465"/>
                          <a:pt x="14229" y="9465"/>
                        </a:cubicBezTo>
                        <a:cubicBezTo>
                          <a:pt x="12435" y="9465"/>
                          <a:pt x="12435" y="9465"/>
                          <a:pt x="12435" y="9465"/>
                        </a:cubicBezTo>
                        <a:cubicBezTo>
                          <a:pt x="12102" y="9465"/>
                          <a:pt x="11039" y="9222"/>
                          <a:pt x="11039" y="7402"/>
                        </a:cubicBezTo>
                        <a:cubicBezTo>
                          <a:pt x="11039" y="7160"/>
                          <a:pt x="10906" y="6917"/>
                          <a:pt x="10773" y="6917"/>
                        </a:cubicBezTo>
                        <a:cubicBezTo>
                          <a:pt x="8646" y="6917"/>
                          <a:pt x="8646" y="6917"/>
                          <a:pt x="8646" y="6917"/>
                        </a:cubicBezTo>
                        <a:cubicBezTo>
                          <a:pt x="8514" y="6917"/>
                          <a:pt x="8447" y="7160"/>
                          <a:pt x="8447" y="7402"/>
                        </a:cubicBezTo>
                        <a:cubicBezTo>
                          <a:pt x="8447" y="8858"/>
                          <a:pt x="8447" y="8858"/>
                          <a:pt x="8447" y="8858"/>
                        </a:cubicBezTo>
                        <a:cubicBezTo>
                          <a:pt x="8447" y="9222"/>
                          <a:pt x="8248" y="9587"/>
                          <a:pt x="8048" y="9587"/>
                        </a:cubicBezTo>
                        <a:cubicBezTo>
                          <a:pt x="7251" y="10072"/>
                          <a:pt x="7251" y="10072"/>
                          <a:pt x="7251" y="10072"/>
                        </a:cubicBezTo>
                        <a:cubicBezTo>
                          <a:pt x="7251" y="6796"/>
                          <a:pt x="7251" y="6796"/>
                          <a:pt x="7251" y="6796"/>
                        </a:cubicBezTo>
                        <a:cubicBezTo>
                          <a:pt x="9178" y="4733"/>
                          <a:pt x="9178" y="4733"/>
                          <a:pt x="9178" y="4733"/>
                        </a:cubicBezTo>
                        <a:cubicBezTo>
                          <a:pt x="14894" y="4733"/>
                          <a:pt x="14894" y="4733"/>
                          <a:pt x="14894" y="4733"/>
                        </a:cubicBezTo>
                        <a:cubicBezTo>
                          <a:pt x="17220" y="11164"/>
                          <a:pt x="17220" y="11164"/>
                          <a:pt x="17220" y="11164"/>
                        </a:cubicBezTo>
                        <a:lnTo>
                          <a:pt x="16954" y="11407"/>
                        </a:lnTo>
                        <a:close/>
                        <a:moveTo>
                          <a:pt x="18416" y="12742"/>
                        </a:moveTo>
                        <a:cubicBezTo>
                          <a:pt x="15226" y="4126"/>
                          <a:pt x="15226" y="4126"/>
                          <a:pt x="15226" y="4126"/>
                        </a:cubicBezTo>
                        <a:cubicBezTo>
                          <a:pt x="17685" y="1092"/>
                          <a:pt x="17685" y="1092"/>
                          <a:pt x="17685" y="1092"/>
                        </a:cubicBezTo>
                        <a:cubicBezTo>
                          <a:pt x="20875" y="9708"/>
                          <a:pt x="20875" y="9708"/>
                          <a:pt x="20875" y="9708"/>
                        </a:cubicBezTo>
                        <a:lnTo>
                          <a:pt x="18416" y="12742"/>
                        </a:lnTo>
                        <a:close/>
                      </a:path>
                    </a:pathLst>
                  </a:custGeom>
                  <a:solidFill>
                    <a:srgbClr val="499AD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sp>
            <p:nvSpPr>
              <p:cNvPr id="263" name="TextBox 23">
                <a:extLst>
                  <a:ext uri="{FF2B5EF4-FFF2-40B4-BE49-F238E27FC236}">
                    <a16:creationId xmlns:a16="http://schemas.microsoft.com/office/drawing/2014/main" id="{C3008094-0D80-4F5D-8A78-844170345E08}"/>
                  </a:ext>
                </a:extLst>
              </p:cNvPr>
              <p:cNvSpPr txBox="1"/>
              <p:nvPr/>
            </p:nvSpPr>
            <p:spPr>
              <a:xfrm>
                <a:off x="752441" y="3198854"/>
                <a:ext cx="1540172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>
                <a:lvl1pPr algn="ctr" defTabSz="914331">
                  <a:defRPr sz="1000" b="1">
                    <a:solidFill>
                      <a:srgbClr val="535353"/>
                    </a:solidFill>
                  </a:defRPr>
                </a:lvl1pPr>
              </a:lstStyle>
              <a:p>
                <a:pPr marL="0" marR="0" lvl="0" indent="0" algn="ctr" defTabSz="91433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Sales</a:t>
                </a:r>
              </a:p>
              <a:p>
                <a:pPr marL="0" marR="0" lvl="0" indent="0" algn="ctr" defTabSz="91433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Cloud</a:t>
                </a:r>
                <a:endParaRPr kumimoji="1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13A3A3DC-CF9D-4BE8-A632-4C9FFDE33CBD}"/>
              </a:ext>
            </a:extLst>
          </p:cNvPr>
          <p:cNvGrpSpPr/>
          <p:nvPr/>
        </p:nvGrpSpPr>
        <p:grpSpPr>
          <a:xfrm>
            <a:off x="589178" y="3247519"/>
            <a:ext cx="1540172" cy="1361493"/>
            <a:chOff x="664586" y="3370068"/>
            <a:chExt cx="1540172" cy="1361493"/>
          </a:xfrm>
        </p:grpSpPr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C639B58-0380-4D47-A6CE-072912C5F5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115" y="3878852"/>
              <a:ext cx="1156687" cy="5759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3" name="直線矢印コネクタ 252">
              <a:extLst>
                <a:ext uri="{FF2B5EF4-FFF2-40B4-BE49-F238E27FC236}">
                  <a16:creationId xmlns:a16="http://schemas.microsoft.com/office/drawing/2014/main" id="{D1C767C9-D29E-4149-817A-5FC1A8476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115" y="3670826"/>
              <a:ext cx="1156687" cy="8491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id="{CA93E47C-FD0F-4A83-A2CF-5591B9A1FABD}"/>
                </a:ext>
              </a:extLst>
            </p:cNvPr>
            <p:cNvGrpSpPr/>
            <p:nvPr/>
          </p:nvGrpSpPr>
          <p:grpSpPr>
            <a:xfrm>
              <a:off x="664586" y="3370068"/>
              <a:ext cx="1540172" cy="1361493"/>
              <a:chOff x="10063780" y="3856651"/>
              <a:chExt cx="1540172" cy="1361493"/>
            </a:xfrm>
          </p:grpSpPr>
          <p:grpSp>
            <p:nvGrpSpPr>
              <p:cNvPr id="255" name="グループ化 254">
                <a:extLst>
                  <a:ext uri="{FF2B5EF4-FFF2-40B4-BE49-F238E27FC236}">
                    <a16:creationId xmlns:a16="http://schemas.microsoft.com/office/drawing/2014/main" id="{5FA61861-3732-4E19-9DA0-213BA162C214}"/>
                  </a:ext>
                </a:extLst>
              </p:cNvPr>
              <p:cNvGrpSpPr/>
              <p:nvPr/>
            </p:nvGrpSpPr>
            <p:grpSpPr>
              <a:xfrm>
                <a:off x="10451302" y="3856651"/>
                <a:ext cx="789149" cy="789149"/>
                <a:chOff x="10451302" y="2904543"/>
                <a:chExt cx="789149" cy="789149"/>
              </a:xfrm>
            </p:grpSpPr>
            <p:sp>
              <p:nvSpPr>
                <p:cNvPr id="257" name="Oval 328">
                  <a:extLst>
                    <a:ext uri="{FF2B5EF4-FFF2-40B4-BE49-F238E27FC236}">
                      <a16:creationId xmlns:a16="http://schemas.microsoft.com/office/drawing/2014/main" id="{01B5BEF2-1F21-45C1-8165-D0CE90C3C04B}"/>
                    </a:ext>
                  </a:extLst>
                </p:cNvPr>
                <p:cNvSpPr/>
                <p:nvPr/>
              </p:nvSpPr>
              <p:spPr>
                <a:xfrm>
                  <a:off x="10451302" y="2904543"/>
                  <a:ext cx="789149" cy="789149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>
                  <a:solidFill>
                    <a:srgbClr val="499AD3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000">
                      <a:solidFill>
                        <a:srgbClr val="5F6E7D"/>
                      </a:solidFill>
                    </a:defRPr>
                  </a:pPr>
                  <a:endParaRPr kumimoji="1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F6E7D"/>
                    </a:solidFill>
                    <a:effectLst/>
                    <a:uLnTx/>
                    <a:uFillTx/>
                    <a:latin typeface="游ゴシック" panose="020F0502020204030204"/>
                  </a:endParaRPr>
                </a:p>
              </p:txBody>
            </p:sp>
            <p:pic>
              <p:nvPicPr>
                <p:cNvPr id="258" name="Picture 222">
                  <a:extLst>
                    <a:ext uri="{FF2B5EF4-FFF2-40B4-BE49-F238E27FC236}">
                      <a16:creationId xmlns:a16="http://schemas.microsoft.com/office/drawing/2014/main" id="{8F9939BE-246C-4486-84CA-6CC4957B0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642974" y="3039954"/>
                  <a:ext cx="457200" cy="546100"/>
                </a:xfrm>
                <a:prstGeom prst="rect">
                  <a:avLst/>
                </a:prstGeom>
              </p:spPr>
            </p:pic>
          </p:grpSp>
          <p:sp>
            <p:nvSpPr>
              <p:cNvPr id="256" name="TextBox 23">
                <a:extLst>
                  <a:ext uri="{FF2B5EF4-FFF2-40B4-BE49-F238E27FC236}">
                    <a16:creationId xmlns:a16="http://schemas.microsoft.com/office/drawing/2014/main" id="{E6119922-39C7-4CDC-A15D-D0F695658A6B}"/>
                  </a:ext>
                </a:extLst>
              </p:cNvPr>
              <p:cNvSpPr txBox="1"/>
              <p:nvPr/>
            </p:nvSpPr>
            <p:spPr>
              <a:xfrm>
                <a:off x="10063780" y="4664146"/>
                <a:ext cx="1540172" cy="5539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>
                <a:lvl1pPr algn="ctr" defTabSz="914331">
                  <a:defRPr sz="1000" b="1">
                    <a:solidFill>
                      <a:srgbClr val="535353"/>
                    </a:solidFill>
                  </a:defRPr>
                </a:lvl1pPr>
              </a:lstStyle>
              <a:p>
                <a:pPr marL="0" marR="0" lvl="0" indent="0" algn="ctr" defTabSz="91433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Service Cloud</a:t>
                </a:r>
              </a:p>
              <a:p>
                <a:pPr marL="0" marR="0" lvl="0" indent="0" algn="ctr" defTabSz="91433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(Salesforce </a:t>
                </a:r>
                <a:br>
                  <a: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</a:br>
                <a:r>
                  <a: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Field Service)</a:t>
                </a:r>
                <a:endParaRPr kumimoji="1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8E3FD2E5-C882-4A9B-B15D-000BDF646B3B}"/>
              </a:ext>
            </a:extLst>
          </p:cNvPr>
          <p:cNvGrpSpPr/>
          <p:nvPr/>
        </p:nvGrpSpPr>
        <p:grpSpPr>
          <a:xfrm>
            <a:off x="7835792" y="1662404"/>
            <a:ext cx="1540172" cy="2419524"/>
            <a:chOff x="782972" y="1962488"/>
            <a:chExt cx="1540172" cy="2419524"/>
          </a:xfrm>
        </p:grpSpPr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207222FA-C35F-4DCE-A8F6-0E23C576A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825" y="3510047"/>
              <a:ext cx="1156687" cy="8491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3FE9CD41-E4C1-4D9E-8091-2812EAF6CD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825" y="3669888"/>
              <a:ext cx="1156687" cy="5759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28" name="グループ化 227">
              <a:extLst>
                <a:ext uri="{FF2B5EF4-FFF2-40B4-BE49-F238E27FC236}">
                  <a16:creationId xmlns:a16="http://schemas.microsoft.com/office/drawing/2014/main" id="{32942FC1-335E-426A-BB10-2227514421FA}"/>
                </a:ext>
              </a:extLst>
            </p:cNvPr>
            <p:cNvGrpSpPr/>
            <p:nvPr/>
          </p:nvGrpSpPr>
          <p:grpSpPr>
            <a:xfrm>
              <a:off x="782972" y="1962488"/>
              <a:ext cx="1540172" cy="2419524"/>
              <a:chOff x="773545" y="2971165"/>
              <a:chExt cx="1540172" cy="2419524"/>
            </a:xfrm>
          </p:grpSpPr>
          <p:grpSp>
            <p:nvGrpSpPr>
              <p:cNvPr id="229" name="Group 350">
                <a:extLst>
                  <a:ext uri="{FF2B5EF4-FFF2-40B4-BE49-F238E27FC236}">
                    <a16:creationId xmlns:a16="http://schemas.microsoft.com/office/drawing/2014/main" id="{945C163D-ED4E-40C0-A66E-F19C17BD7254}"/>
                  </a:ext>
                </a:extLst>
              </p:cNvPr>
              <p:cNvGrpSpPr/>
              <p:nvPr/>
            </p:nvGrpSpPr>
            <p:grpSpPr>
              <a:xfrm>
                <a:off x="1132882" y="2971165"/>
                <a:ext cx="789149" cy="1994412"/>
                <a:chOff x="28280" y="359583"/>
                <a:chExt cx="789148" cy="1994411"/>
              </a:xfrm>
            </p:grpSpPr>
            <p:sp>
              <p:nvSpPr>
                <p:cNvPr id="231" name="Oval 328">
                  <a:extLst>
                    <a:ext uri="{FF2B5EF4-FFF2-40B4-BE49-F238E27FC236}">
                      <a16:creationId xmlns:a16="http://schemas.microsoft.com/office/drawing/2014/main" id="{094BC449-2BFB-41C7-A990-35F290B1C84A}"/>
                    </a:ext>
                  </a:extLst>
                </p:cNvPr>
                <p:cNvSpPr/>
                <p:nvPr/>
              </p:nvSpPr>
              <p:spPr>
                <a:xfrm>
                  <a:off x="28280" y="1564846"/>
                  <a:ext cx="789148" cy="78914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>
                  <a:solidFill>
                    <a:srgbClr val="499AD3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000">
                      <a:solidFill>
                        <a:srgbClr val="5F6E7D"/>
                      </a:solidFill>
                    </a:defRPr>
                  </a:pPr>
                  <a:endParaRPr kumimoji="1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5F6E7D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232" name="Group 290">
                  <a:extLst>
                    <a:ext uri="{FF2B5EF4-FFF2-40B4-BE49-F238E27FC236}">
                      <a16:creationId xmlns:a16="http://schemas.microsoft.com/office/drawing/2014/main" id="{FBDAC7C0-2238-41B4-82E5-1C0B8A695AD2}"/>
                    </a:ext>
                  </a:extLst>
                </p:cNvPr>
                <p:cNvGrpSpPr/>
                <p:nvPr/>
              </p:nvGrpSpPr>
              <p:grpSpPr>
                <a:xfrm>
                  <a:off x="139199" y="359583"/>
                  <a:ext cx="579049" cy="1785428"/>
                  <a:chOff x="28281" y="93650"/>
                  <a:chExt cx="579048" cy="1785426"/>
                </a:xfrm>
              </p:grpSpPr>
              <p:sp>
                <p:nvSpPr>
                  <p:cNvPr id="233" name="Freeform 87">
                    <a:extLst>
                      <a:ext uri="{FF2B5EF4-FFF2-40B4-BE49-F238E27FC236}">
                        <a16:creationId xmlns:a16="http://schemas.microsoft.com/office/drawing/2014/main" id="{79838AA3-2A8B-400A-9476-6EBE90138018}"/>
                      </a:ext>
                    </a:extLst>
                  </p:cNvPr>
                  <p:cNvSpPr/>
                  <p:nvPr/>
                </p:nvSpPr>
                <p:spPr>
                  <a:xfrm>
                    <a:off x="62282" y="93650"/>
                    <a:ext cx="23081" cy="248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31" y="0"/>
                        </a:moveTo>
                        <a:cubicBezTo>
                          <a:pt x="4985" y="0"/>
                          <a:pt x="0" y="4629"/>
                          <a:pt x="0" y="10800"/>
                        </a:cubicBezTo>
                        <a:cubicBezTo>
                          <a:pt x="0" y="16971"/>
                          <a:pt x="4985" y="21600"/>
                          <a:pt x="11631" y="21600"/>
                        </a:cubicBezTo>
                        <a:cubicBezTo>
                          <a:pt x="16615" y="21600"/>
                          <a:pt x="21600" y="16971"/>
                          <a:pt x="21600" y="10800"/>
                        </a:cubicBezTo>
                        <a:cubicBezTo>
                          <a:pt x="21600" y="4629"/>
                          <a:pt x="16615" y="0"/>
                          <a:pt x="11631" y="0"/>
                        </a:cubicBezTo>
                        <a:close/>
                        <a:moveTo>
                          <a:pt x="9969" y="10800"/>
                        </a:moveTo>
                        <a:cubicBezTo>
                          <a:pt x="9969" y="10800"/>
                          <a:pt x="9969" y="10800"/>
                          <a:pt x="11631" y="10800"/>
                        </a:cubicBezTo>
                        <a:cubicBezTo>
                          <a:pt x="11631" y="10800"/>
                          <a:pt x="11631" y="10800"/>
                          <a:pt x="11631" y="10800"/>
                        </a:cubicBezTo>
                        <a:cubicBezTo>
                          <a:pt x="11631" y="12343"/>
                          <a:pt x="9969" y="12343"/>
                          <a:pt x="9969" y="10800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234" name="Freeform 88">
                    <a:extLst>
                      <a:ext uri="{FF2B5EF4-FFF2-40B4-BE49-F238E27FC236}">
                        <a16:creationId xmlns:a16="http://schemas.microsoft.com/office/drawing/2014/main" id="{C06DD0E9-308F-479F-B9BC-C9420560E0B2}"/>
                      </a:ext>
                    </a:extLst>
                  </p:cNvPr>
                  <p:cNvSpPr/>
                  <p:nvPr/>
                </p:nvSpPr>
                <p:spPr>
                  <a:xfrm>
                    <a:off x="488362" y="93650"/>
                    <a:ext cx="23081" cy="248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31" y="21600"/>
                        </a:moveTo>
                        <a:cubicBezTo>
                          <a:pt x="16615" y="21600"/>
                          <a:pt x="21600" y="16971"/>
                          <a:pt x="21600" y="10800"/>
                        </a:cubicBezTo>
                        <a:cubicBezTo>
                          <a:pt x="21600" y="4629"/>
                          <a:pt x="16615" y="0"/>
                          <a:pt x="11631" y="0"/>
                        </a:cubicBezTo>
                        <a:cubicBezTo>
                          <a:pt x="4985" y="0"/>
                          <a:pt x="0" y="4629"/>
                          <a:pt x="0" y="10800"/>
                        </a:cubicBezTo>
                        <a:cubicBezTo>
                          <a:pt x="0" y="16971"/>
                          <a:pt x="4985" y="21600"/>
                          <a:pt x="11631" y="21600"/>
                        </a:cubicBezTo>
                        <a:close/>
                        <a:moveTo>
                          <a:pt x="11631" y="10800"/>
                        </a:moveTo>
                        <a:cubicBezTo>
                          <a:pt x="11631" y="10800"/>
                          <a:pt x="11631" y="10800"/>
                          <a:pt x="11631" y="10800"/>
                        </a:cubicBezTo>
                        <a:cubicBezTo>
                          <a:pt x="11631" y="12343"/>
                          <a:pt x="9969" y="12343"/>
                          <a:pt x="9969" y="10800"/>
                        </a:cubicBezTo>
                        <a:cubicBezTo>
                          <a:pt x="9969" y="10800"/>
                          <a:pt x="9969" y="10800"/>
                          <a:pt x="11631" y="10800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  <p:sp>
                <p:nvSpPr>
                  <p:cNvPr id="235" name="Freeform 89">
                    <a:extLst>
                      <a:ext uri="{FF2B5EF4-FFF2-40B4-BE49-F238E27FC236}">
                        <a16:creationId xmlns:a16="http://schemas.microsoft.com/office/drawing/2014/main" id="{65C4CB76-017D-474F-A161-DBBC3160A0B4}"/>
                      </a:ext>
                    </a:extLst>
                  </p:cNvPr>
                  <p:cNvSpPr/>
                  <p:nvPr/>
                </p:nvSpPr>
                <p:spPr>
                  <a:xfrm>
                    <a:off x="28281" y="1564843"/>
                    <a:ext cx="579048" cy="314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79" h="21600" extrusionOk="0">
                        <a:moveTo>
                          <a:pt x="21407" y="9587"/>
                        </a:moveTo>
                        <a:cubicBezTo>
                          <a:pt x="18018" y="243"/>
                          <a:pt x="18018" y="243"/>
                          <a:pt x="18018" y="243"/>
                        </a:cubicBezTo>
                        <a:cubicBezTo>
                          <a:pt x="17951" y="121"/>
                          <a:pt x="17885" y="0"/>
                          <a:pt x="17818" y="0"/>
                        </a:cubicBezTo>
                        <a:cubicBezTo>
                          <a:pt x="17752" y="0"/>
                          <a:pt x="17685" y="0"/>
                          <a:pt x="17619" y="121"/>
                        </a:cubicBezTo>
                        <a:cubicBezTo>
                          <a:pt x="14761" y="3640"/>
                          <a:pt x="14761" y="3640"/>
                          <a:pt x="14761" y="3640"/>
                        </a:cubicBezTo>
                        <a:cubicBezTo>
                          <a:pt x="14761" y="3640"/>
                          <a:pt x="14694" y="3762"/>
                          <a:pt x="14694" y="3762"/>
                        </a:cubicBezTo>
                        <a:cubicBezTo>
                          <a:pt x="9112" y="3762"/>
                          <a:pt x="9112" y="3762"/>
                          <a:pt x="9112" y="3762"/>
                        </a:cubicBezTo>
                        <a:cubicBezTo>
                          <a:pt x="6786" y="3762"/>
                          <a:pt x="6786" y="3762"/>
                          <a:pt x="6786" y="3762"/>
                        </a:cubicBezTo>
                        <a:cubicBezTo>
                          <a:pt x="6786" y="3762"/>
                          <a:pt x="6719" y="3640"/>
                          <a:pt x="6719" y="3640"/>
                        </a:cubicBezTo>
                        <a:cubicBezTo>
                          <a:pt x="3861" y="121"/>
                          <a:pt x="3861" y="121"/>
                          <a:pt x="3861" y="121"/>
                        </a:cubicBezTo>
                        <a:cubicBezTo>
                          <a:pt x="3795" y="0"/>
                          <a:pt x="3728" y="0"/>
                          <a:pt x="3662" y="0"/>
                        </a:cubicBezTo>
                        <a:cubicBezTo>
                          <a:pt x="3595" y="0"/>
                          <a:pt x="3529" y="121"/>
                          <a:pt x="3462" y="243"/>
                        </a:cubicBezTo>
                        <a:cubicBezTo>
                          <a:pt x="73" y="9587"/>
                          <a:pt x="73" y="9587"/>
                          <a:pt x="73" y="9587"/>
                        </a:cubicBezTo>
                        <a:cubicBezTo>
                          <a:pt x="-60" y="9708"/>
                          <a:pt x="6" y="10072"/>
                          <a:pt x="139" y="10193"/>
                        </a:cubicBezTo>
                        <a:cubicBezTo>
                          <a:pt x="2997" y="13712"/>
                          <a:pt x="2997" y="13712"/>
                          <a:pt x="2997" y="13712"/>
                        </a:cubicBezTo>
                        <a:cubicBezTo>
                          <a:pt x="2997" y="13834"/>
                          <a:pt x="3064" y="13834"/>
                          <a:pt x="3130" y="13834"/>
                        </a:cubicBezTo>
                        <a:cubicBezTo>
                          <a:pt x="3130" y="13834"/>
                          <a:pt x="3130" y="13834"/>
                          <a:pt x="3197" y="13834"/>
                        </a:cubicBezTo>
                        <a:cubicBezTo>
                          <a:pt x="3263" y="13834"/>
                          <a:pt x="3263" y="13712"/>
                          <a:pt x="3330" y="13591"/>
                        </a:cubicBezTo>
                        <a:cubicBezTo>
                          <a:pt x="3994" y="11892"/>
                          <a:pt x="3994" y="11892"/>
                          <a:pt x="3994" y="11892"/>
                        </a:cubicBezTo>
                        <a:cubicBezTo>
                          <a:pt x="4326" y="12135"/>
                          <a:pt x="4326" y="12135"/>
                          <a:pt x="4326" y="12135"/>
                        </a:cubicBezTo>
                        <a:cubicBezTo>
                          <a:pt x="4526" y="12984"/>
                          <a:pt x="4526" y="12984"/>
                          <a:pt x="4526" y="12984"/>
                        </a:cubicBezTo>
                        <a:cubicBezTo>
                          <a:pt x="4393" y="13106"/>
                          <a:pt x="4326" y="13227"/>
                          <a:pt x="4260" y="13470"/>
                        </a:cubicBezTo>
                        <a:cubicBezTo>
                          <a:pt x="4194" y="13591"/>
                          <a:pt x="4194" y="13591"/>
                          <a:pt x="4194" y="13591"/>
                        </a:cubicBezTo>
                        <a:cubicBezTo>
                          <a:pt x="4061" y="13955"/>
                          <a:pt x="3994" y="14440"/>
                          <a:pt x="4061" y="14926"/>
                        </a:cubicBezTo>
                        <a:cubicBezTo>
                          <a:pt x="4127" y="15411"/>
                          <a:pt x="4260" y="15897"/>
                          <a:pt x="4526" y="16139"/>
                        </a:cubicBezTo>
                        <a:cubicBezTo>
                          <a:pt x="4659" y="16261"/>
                          <a:pt x="4659" y="16261"/>
                          <a:pt x="4659" y="16261"/>
                        </a:cubicBezTo>
                        <a:cubicBezTo>
                          <a:pt x="4792" y="16503"/>
                          <a:pt x="4991" y="16625"/>
                          <a:pt x="5190" y="16625"/>
                        </a:cubicBezTo>
                        <a:cubicBezTo>
                          <a:pt x="5257" y="16625"/>
                          <a:pt x="5390" y="16503"/>
                          <a:pt x="5456" y="16503"/>
                        </a:cubicBezTo>
                        <a:cubicBezTo>
                          <a:pt x="5523" y="16989"/>
                          <a:pt x="5656" y="17474"/>
                          <a:pt x="5922" y="17838"/>
                        </a:cubicBezTo>
                        <a:cubicBezTo>
                          <a:pt x="6054" y="17960"/>
                          <a:pt x="6054" y="17960"/>
                          <a:pt x="6054" y="17960"/>
                        </a:cubicBezTo>
                        <a:cubicBezTo>
                          <a:pt x="6187" y="18081"/>
                          <a:pt x="6387" y="18202"/>
                          <a:pt x="6586" y="18202"/>
                        </a:cubicBezTo>
                        <a:cubicBezTo>
                          <a:pt x="6653" y="18202"/>
                          <a:pt x="6719" y="18202"/>
                          <a:pt x="6786" y="18202"/>
                        </a:cubicBezTo>
                        <a:cubicBezTo>
                          <a:pt x="6852" y="18202"/>
                          <a:pt x="6852" y="18202"/>
                          <a:pt x="6918" y="18081"/>
                        </a:cubicBezTo>
                        <a:cubicBezTo>
                          <a:pt x="6918" y="18688"/>
                          <a:pt x="7118" y="19173"/>
                          <a:pt x="7384" y="19416"/>
                        </a:cubicBezTo>
                        <a:cubicBezTo>
                          <a:pt x="7450" y="19537"/>
                          <a:pt x="7450" y="19537"/>
                          <a:pt x="7450" y="19537"/>
                        </a:cubicBezTo>
                        <a:cubicBezTo>
                          <a:pt x="7650" y="19780"/>
                          <a:pt x="7849" y="19901"/>
                          <a:pt x="8048" y="19901"/>
                        </a:cubicBezTo>
                        <a:cubicBezTo>
                          <a:pt x="8115" y="19901"/>
                          <a:pt x="8181" y="19901"/>
                          <a:pt x="8248" y="19901"/>
                        </a:cubicBezTo>
                        <a:cubicBezTo>
                          <a:pt x="8248" y="19780"/>
                          <a:pt x="8314" y="19780"/>
                          <a:pt x="8314" y="19780"/>
                        </a:cubicBezTo>
                        <a:cubicBezTo>
                          <a:pt x="8314" y="19901"/>
                          <a:pt x="8314" y="19901"/>
                          <a:pt x="8314" y="19901"/>
                        </a:cubicBezTo>
                        <a:cubicBezTo>
                          <a:pt x="8381" y="20387"/>
                          <a:pt x="8580" y="20872"/>
                          <a:pt x="8779" y="21115"/>
                        </a:cubicBezTo>
                        <a:cubicBezTo>
                          <a:pt x="8912" y="21236"/>
                          <a:pt x="8912" y="21236"/>
                          <a:pt x="8912" y="21236"/>
                        </a:cubicBezTo>
                        <a:cubicBezTo>
                          <a:pt x="9045" y="21479"/>
                          <a:pt x="9245" y="21600"/>
                          <a:pt x="9444" y="21600"/>
                        </a:cubicBezTo>
                        <a:cubicBezTo>
                          <a:pt x="9776" y="21600"/>
                          <a:pt x="10042" y="21236"/>
                          <a:pt x="10242" y="20872"/>
                        </a:cubicBezTo>
                        <a:cubicBezTo>
                          <a:pt x="10707" y="21236"/>
                          <a:pt x="10707" y="21236"/>
                          <a:pt x="10707" y="21236"/>
                        </a:cubicBezTo>
                        <a:cubicBezTo>
                          <a:pt x="10840" y="21479"/>
                          <a:pt x="10973" y="21479"/>
                          <a:pt x="11172" y="21479"/>
                        </a:cubicBezTo>
                        <a:cubicBezTo>
                          <a:pt x="11238" y="21479"/>
                          <a:pt x="11238" y="21479"/>
                          <a:pt x="11305" y="21479"/>
                        </a:cubicBezTo>
                        <a:cubicBezTo>
                          <a:pt x="11571" y="21357"/>
                          <a:pt x="11770" y="21115"/>
                          <a:pt x="11903" y="20751"/>
                        </a:cubicBezTo>
                        <a:cubicBezTo>
                          <a:pt x="12169" y="20022"/>
                          <a:pt x="12169" y="20022"/>
                          <a:pt x="12169" y="20022"/>
                        </a:cubicBezTo>
                        <a:cubicBezTo>
                          <a:pt x="12235" y="19780"/>
                          <a:pt x="12235" y="19658"/>
                          <a:pt x="12235" y="19416"/>
                        </a:cubicBezTo>
                        <a:cubicBezTo>
                          <a:pt x="12435" y="19658"/>
                          <a:pt x="12435" y="19658"/>
                          <a:pt x="12435" y="19658"/>
                        </a:cubicBezTo>
                        <a:cubicBezTo>
                          <a:pt x="12634" y="19780"/>
                          <a:pt x="12767" y="19901"/>
                          <a:pt x="12900" y="19901"/>
                        </a:cubicBezTo>
                        <a:cubicBezTo>
                          <a:pt x="12966" y="19901"/>
                          <a:pt x="13033" y="19780"/>
                          <a:pt x="13099" y="19780"/>
                        </a:cubicBezTo>
                        <a:cubicBezTo>
                          <a:pt x="13365" y="19658"/>
                          <a:pt x="13565" y="19416"/>
                          <a:pt x="13631" y="19173"/>
                        </a:cubicBezTo>
                        <a:cubicBezTo>
                          <a:pt x="13897" y="18324"/>
                          <a:pt x="13897" y="18324"/>
                          <a:pt x="13897" y="18324"/>
                        </a:cubicBezTo>
                        <a:cubicBezTo>
                          <a:pt x="13963" y="18202"/>
                          <a:pt x="14030" y="17960"/>
                          <a:pt x="14030" y="17717"/>
                        </a:cubicBezTo>
                        <a:cubicBezTo>
                          <a:pt x="14229" y="17960"/>
                          <a:pt x="14229" y="17960"/>
                          <a:pt x="14229" y="17960"/>
                        </a:cubicBezTo>
                        <a:cubicBezTo>
                          <a:pt x="14362" y="18081"/>
                          <a:pt x="14562" y="18202"/>
                          <a:pt x="14694" y="18202"/>
                        </a:cubicBezTo>
                        <a:cubicBezTo>
                          <a:pt x="15027" y="18202"/>
                          <a:pt x="15293" y="17960"/>
                          <a:pt x="15426" y="17474"/>
                        </a:cubicBezTo>
                        <a:cubicBezTo>
                          <a:pt x="15691" y="16625"/>
                          <a:pt x="15691" y="16625"/>
                          <a:pt x="15691" y="16625"/>
                        </a:cubicBezTo>
                        <a:cubicBezTo>
                          <a:pt x="15758" y="16503"/>
                          <a:pt x="15824" y="16261"/>
                          <a:pt x="15824" y="16018"/>
                        </a:cubicBezTo>
                        <a:cubicBezTo>
                          <a:pt x="16024" y="16261"/>
                          <a:pt x="16024" y="16261"/>
                          <a:pt x="16024" y="16261"/>
                        </a:cubicBezTo>
                        <a:cubicBezTo>
                          <a:pt x="16157" y="16382"/>
                          <a:pt x="16356" y="16503"/>
                          <a:pt x="16489" y="16503"/>
                        </a:cubicBezTo>
                        <a:cubicBezTo>
                          <a:pt x="16555" y="16503"/>
                          <a:pt x="16622" y="16503"/>
                          <a:pt x="16688" y="16382"/>
                        </a:cubicBezTo>
                        <a:cubicBezTo>
                          <a:pt x="16888" y="16382"/>
                          <a:pt x="17087" y="16139"/>
                          <a:pt x="17220" y="15775"/>
                        </a:cubicBezTo>
                        <a:cubicBezTo>
                          <a:pt x="17486" y="14926"/>
                          <a:pt x="17486" y="14926"/>
                          <a:pt x="17486" y="14926"/>
                        </a:cubicBezTo>
                        <a:cubicBezTo>
                          <a:pt x="17752" y="14198"/>
                          <a:pt x="17619" y="13227"/>
                          <a:pt x="17220" y="12742"/>
                        </a:cubicBezTo>
                        <a:cubicBezTo>
                          <a:pt x="17154" y="12742"/>
                          <a:pt x="17154" y="12742"/>
                          <a:pt x="17154" y="12742"/>
                        </a:cubicBezTo>
                        <a:cubicBezTo>
                          <a:pt x="17286" y="12135"/>
                          <a:pt x="17286" y="12135"/>
                          <a:pt x="17286" y="12135"/>
                        </a:cubicBezTo>
                        <a:cubicBezTo>
                          <a:pt x="17552" y="11892"/>
                          <a:pt x="17552" y="11892"/>
                          <a:pt x="17552" y="11892"/>
                        </a:cubicBezTo>
                        <a:cubicBezTo>
                          <a:pt x="18150" y="13591"/>
                          <a:pt x="18150" y="13591"/>
                          <a:pt x="18150" y="13591"/>
                        </a:cubicBezTo>
                        <a:cubicBezTo>
                          <a:pt x="18217" y="13712"/>
                          <a:pt x="18217" y="13834"/>
                          <a:pt x="18283" y="13834"/>
                        </a:cubicBezTo>
                        <a:cubicBezTo>
                          <a:pt x="18350" y="13834"/>
                          <a:pt x="18350" y="13834"/>
                          <a:pt x="18350" y="13834"/>
                        </a:cubicBezTo>
                        <a:cubicBezTo>
                          <a:pt x="18416" y="13834"/>
                          <a:pt x="18416" y="13834"/>
                          <a:pt x="18483" y="13712"/>
                        </a:cubicBezTo>
                        <a:cubicBezTo>
                          <a:pt x="21341" y="10193"/>
                          <a:pt x="21341" y="10193"/>
                          <a:pt x="21341" y="10193"/>
                        </a:cubicBezTo>
                        <a:cubicBezTo>
                          <a:pt x="21474" y="10072"/>
                          <a:pt x="21540" y="9708"/>
                          <a:pt x="21407" y="9587"/>
                        </a:cubicBezTo>
                        <a:close/>
                        <a:moveTo>
                          <a:pt x="3064" y="12742"/>
                        </a:moveTo>
                        <a:cubicBezTo>
                          <a:pt x="605" y="9708"/>
                          <a:pt x="605" y="9708"/>
                          <a:pt x="605" y="9708"/>
                        </a:cubicBezTo>
                        <a:cubicBezTo>
                          <a:pt x="3728" y="1092"/>
                          <a:pt x="3728" y="1092"/>
                          <a:pt x="3728" y="1092"/>
                        </a:cubicBezTo>
                        <a:cubicBezTo>
                          <a:pt x="6254" y="4126"/>
                          <a:pt x="6254" y="4126"/>
                          <a:pt x="6254" y="4126"/>
                        </a:cubicBezTo>
                        <a:lnTo>
                          <a:pt x="3064" y="12742"/>
                        </a:lnTo>
                        <a:close/>
                        <a:moveTo>
                          <a:pt x="5722" y="14926"/>
                        </a:moveTo>
                        <a:cubicBezTo>
                          <a:pt x="5656" y="15169"/>
                          <a:pt x="5656" y="15169"/>
                          <a:pt x="5656" y="15169"/>
                        </a:cubicBezTo>
                        <a:cubicBezTo>
                          <a:pt x="5589" y="15290"/>
                          <a:pt x="5589" y="15290"/>
                          <a:pt x="5589" y="15411"/>
                        </a:cubicBezTo>
                        <a:cubicBezTo>
                          <a:pt x="5523" y="15533"/>
                          <a:pt x="5390" y="15654"/>
                          <a:pt x="5323" y="15654"/>
                        </a:cubicBezTo>
                        <a:cubicBezTo>
                          <a:pt x="5124" y="15654"/>
                          <a:pt x="4991" y="15654"/>
                          <a:pt x="4858" y="15533"/>
                        </a:cubicBezTo>
                        <a:cubicBezTo>
                          <a:pt x="4858" y="15533"/>
                          <a:pt x="4858" y="15533"/>
                          <a:pt x="4858" y="15533"/>
                        </a:cubicBezTo>
                        <a:cubicBezTo>
                          <a:pt x="4792" y="15411"/>
                          <a:pt x="4792" y="15411"/>
                          <a:pt x="4792" y="15411"/>
                        </a:cubicBezTo>
                        <a:cubicBezTo>
                          <a:pt x="4659" y="15290"/>
                          <a:pt x="4592" y="15047"/>
                          <a:pt x="4526" y="14804"/>
                        </a:cubicBezTo>
                        <a:cubicBezTo>
                          <a:pt x="4526" y="14562"/>
                          <a:pt x="4526" y="14319"/>
                          <a:pt x="4592" y="14076"/>
                        </a:cubicBezTo>
                        <a:cubicBezTo>
                          <a:pt x="4659" y="13955"/>
                          <a:pt x="4659" y="13955"/>
                          <a:pt x="4659" y="13955"/>
                        </a:cubicBezTo>
                        <a:cubicBezTo>
                          <a:pt x="4725" y="13712"/>
                          <a:pt x="4858" y="13591"/>
                          <a:pt x="4991" y="13470"/>
                        </a:cubicBezTo>
                        <a:cubicBezTo>
                          <a:pt x="5058" y="13470"/>
                          <a:pt x="5058" y="13470"/>
                          <a:pt x="5124" y="13470"/>
                        </a:cubicBezTo>
                        <a:cubicBezTo>
                          <a:pt x="5190" y="13470"/>
                          <a:pt x="5323" y="13470"/>
                          <a:pt x="5390" y="13591"/>
                        </a:cubicBezTo>
                        <a:cubicBezTo>
                          <a:pt x="5523" y="13712"/>
                          <a:pt x="5523" y="13712"/>
                          <a:pt x="5523" y="13712"/>
                        </a:cubicBezTo>
                        <a:cubicBezTo>
                          <a:pt x="5722" y="13955"/>
                          <a:pt x="5789" y="14440"/>
                          <a:pt x="5722" y="14926"/>
                        </a:cubicBezTo>
                        <a:close/>
                        <a:moveTo>
                          <a:pt x="7051" y="16867"/>
                        </a:moveTo>
                        <a:cubicBezTo>
                          <a:pt x="6985" y="17110"/>
                          <a:pt x="6852" y="17231"/>
                          <a:pt x="6719" y="17353"/>
                        </a:cubicBezTo>
                        <a:cubicBezTo>
                          <a:pt x="6586" y="17353"/>
                          <a:pt x="6453" y="17353"/>
                          <a:pt x="6320" y="17231"/>
                        </a:cubicBezTo>
                        <a:cubicBezTo>
                          <a:pt x="6320" y="17231"/>
                          <a:pt x="6320" y="17231"/>
                          <a:pt x="6320" y="17231"/>
                        </a:cubicBezTo>
                        <a:cubicBezTo>
                          <a:pt x="6187" y="17110"/>
                          <a:pt x="6187" y="17110"/>
                          <a:pt x="6187" y="17110"/>
                        </a:cubicBezTo>
                        <a:cubicBezTo>
                          <a:pt x="5988" y="16746"/>
                          <a:pt x="5922" y="16261"/>
                          <a:pt x="5988" y="15897"/>
                        </a:cubicBezTo>
                        <a:cubicBezTo>
                          <a:pt x="5988" y="15775"/>
                          <a:pt x="6054" y="15775"/>
                          <a:pt x="6054" y="15654"/>
                        </a:cubicBezTo>
                        <a:cubicBezTo>
                          <a:pt x="6121" y="15533"/>
                          <a:pt x="6121" y="15533"/>
                          <a:pt x="6121" y="15533"/>
                        </a:cubicBezTo>
                        <a:cubicBezTo>
                          <a:pt x="6121" y="15533"/>
                          <a:pt x="6121" y="15411"/>
                          <a:pt x="6187" y="15290"/>
                        </a:cubicBezTo>
                        <a:cubicBezTo>
                          <a:pt x="6520" y="14319"/>
                          <a:pt x="6520" y="14319"/>
                          <a:pt x="6520" y="14319"/>
                        </a:cubicBezTo>
                        <a:cubicBezTo>
                          <a:pt x="6586" y="14076"/>
                          <a:pt x="6719" y="13955"/>
                          <a:pt x="6852" y="13955"/>
                        </a:cubicBezTo>
                        <a:cubicBezTo>
                          <a:pt x="6852" y="13955"/>
                          <a:pt x="6918" y="13955"/>
                          <a:pt x="6985" y="13955"/>
                        </a:cubicBezTo>
                        <a:cubicBezTo>
                          <a:pt x="7051" y="13955"/>
                          <a:pt x="7184" y="13955"/>
                          <a:pt x="7251" y="14076"/>
                        </a:cubicBezTo>
                        <a:cubicBezTo>
                          <a:pt x="7384" y="14198"/>
                          <a:pt x="7384" y="14198"/>
                          <a:pt x="7384" y="14198"/>
                        </a:cubicBezTo>
                        <a:cubicBezTo>
                          <a:pt x="7583" y="14440"/>
                          <a:pt x="7650" y="15047"/>
                          <a:pt x="7517" y="15533"/>
                        </a:cubicBezTo>
                        <a:lnTo>
                          <a:pt x="7051" y="16867"/>
                        </a:lnTo>
                        <a:close/>
                        <a:moveTo>
                          <a:pt x="8514" y="18445"/>
                        </a:moveTo>
                        <a:cubicBezTo>
                          <a:pt x="8514" y="18445"/>
                          <a:pt x="8514" y="18445"/>
                          <a:pt x="8514" y="18445"/>
                        </a:cubicBezTo>
                        <a:cubicBezTo>
                          <a:pt x="8447" y="18566"/>
                          <a:pt x="8447" y="18566"/>
                          <a:pt x="8447" y="18566"/>
                        </a:cubicBezTo>
                        <a:cubicBezTo>
                          <a:pt x="8381" y="18809"/>
                          <a:pt x="8314" y="18930"/>
                          <a:pt x="8115" y="18930"/>
                        </a:cubicBezTo>
                        <a:cubicBezTo>
                          <a:pt x="7982" y="19052"/>
                          <a:pt x="7849" y="18930"/>
                          <a:pt x="7716" y="18809"/>
                        </a:cubicBezTo>
                        <a:cubicBezTo>
                          <a:pt x="7716" y="18809"/>
                          <a:pt x="7716" y="18809"/>
                          <a:pt x="7716" y="18809"/>
                        </a:cubicBezTo>
                        <a:cubicBezTo>
                          <a:pt x="7650" y="18688"/>
                          <a:pt x="7650" y="18688"/>
                          <a:pt x="7650" y="18688"/>
                        </a:cubicBezTo>
                        <a:cubicBezTo>
                          <a:pt x="7517" y="18566"/>
                          <a:pt x="7450" y="18324"/>
                          <a:pt x="7384" y="18081"/>
                        </a:cubicBezTo>
                        <a:cubicBezTo>
                          <a:pt x="7384" y="17838"/>
                          <a:pt x="7384" y="17596"/>
                          <a:pt x="7450" y="17353"/>
                        </a:cubicBezTo>
                        <a:cubicBezTo>
                          <a:pt x="7450" y="17353"/>
                          <a:pt x="7450" y="17353"/>
                          <a:pt x="7450" y="17353"/>
                        </a:cubicBezTo>
                        <a:cubicBezTo>
                          <a:pt x="7915" y="16018"/>
                          <a:pt x="7915" y="16018"/>
                          <a:pt x="7915" y="16018"/>
                        </a:cubicBezTo>
                        <a:cubicBezTo>
                          <a:pt x="7915" y="16018"/>
                          <a:pt x="7915" y="16018"/>
                          <a:pt x="7915" y="16018"/>
                        </a:cubicBezTo>
                        <a:cubicBezTo>
                          <a:pt x="8181" y="15290"/>
                          <a:pt x="8181" y="15290"/>
                          <a:pt x="8181" y="15290"/>
                        </a:cubicBezTo>
                        <a:cubicBezTo>
                          <a:pt x="8248" y="15047"/>
                          <a:pt x="8447" y="14804"/>
                          <a:pt x="8646" y="14804"/>
                        </a:cubicBezTo>
                        <a:cubicBezTo>
                          <a:pt x="8713" y="14804"/>
                          <a:pt x="8846" y="14926"/>
                          <a:pt x="8912" y="15047"/>
                        </a:cubicBezTo>
                        <a:cubicBezTo>
                          <a:pt x="9045" y="15169"/>
                          <a:pt x="9045" y="15169"/>
                          <a:pt x="9045" y="15169"/>
                        </a:cubicBezTo>
                        <a:cubicBezTo>
                          <a:pt x="9311" y="15411"/>
                          <a:pt x="9378" y="16018"/>
                          <a:pt x="9178" y="16503"/>
                        </a:cubicBezTo>
                        <a:lnTo>
                          <a:pt x="8514" y="18445"/>
                        </a:lnTo>
                        <a:close/>
                        <a:moveTo>
                          <a:pt x="9976" y="20022"/>
                        </a:moveTo>
                        <a:cubicBezTo>
                          <a:pt x="9909" y="20265"/>
                          <a:pt x="9909" y="20265"/>
                          <a:pt x="9909" y="20265"/>
                        </a:cubicBezTo>
                        <a:cubicBezTo>
                          <a:pt x="9843" y="20387"/>
                          <a:pt x="9710" y="20629"/>
                          <a:pt x="9577" y="20629"/>
                        </a:cubicBezTo>
                        <a:cubicBezTo>
                          <a:pt x="9444" y="20751"/>
                          <a:pt x="9311" y="20629"/>
                          <a:pt x="9178" y="20508"/>
                        </a:cubicBezTo>
                        <a:cubicBezTo>
                          <a:pt x="9178" y="20508"/>
                          <a:pt x="9178" y="20508"/>
                          <a:pt x="9178" y="20508"/>
                        </a:cubicBezTo>
                        <a:cubicBezTo>
                          <a:pt x="9045" y="20387"/>
                          <a:pt x="9045" y="20387"/>
                          <a:pt x="9045" y="20387"/>
                        </a:cubicBezTo>
                        <a:cubicBezTo>
                          <a:pt x="8779" y="20144"/>
                          <a:pt x="8713" y="19537"/>
                          <a:pt x="8912" y="19052"/>
                        </a:cubicBezTo>
                        <a:cubicBezTo>
                          <a:pt x="8912" y="18930"/>
                          <a:pt x="8912" y="18930"/>
                          <a:pt x="8912" y="18930"/>
                        </a:cubicBezTo>
                        <a:cubicBezTo>
                          <a:pt x="9045" y="18566"/>
                          <a:pt x="9245" y="18445"/>
                          <a:pt x="9378" y="18445"/>
                        </a:cubicBezTo>
                        <a:cubicBezTo>
                          <a:pt x="9510" y="18445"/>
                          <a:pt x="9577" y="18445"/>
                          <a:pt x="9710" y="18566"/>
                        </a:cubicBezTo>
                        <a:cubicBezTo>
                          <a:pt x="9776" y="18688"/>
                          <a:pt x="9776" y="18688"/>
                          <a:pt x="9776" y="18688"/>
                        </a:cubicBezTo>
                        <a:cubicBezTo>
                          <a:pt x="10042" y="19052"/>
                          <a:pt x="10109" y="19658"/>
                          <a:pt x="9976" y="20022"/>
                        </a:cubicBezTo>
                        <a:close/>
                        <a:moveTo>
                          <a:pt x="17087" y="14562"/>
                        </a:moveTo>
                        <a:cubicBezTo>
                          <a:pt x="16821" y="15290"/>
                          <a:pt x="16821" y="15290"/>
                          <a:pt x="16821" y="15290"/>
                        </a:cubicBezTo>
                        <a:cubicBezTo>
                          <a:pt x="16755" y="15411"/>
                          <a:pt x="16688" y="15533"/>
                          <a:pt x="16555" y="15533"/>
                        </a:cubicBezTo>
                        <a:cubicBezTo>
                          <a:pt x="16489" y="15654"/>
                          <a:pt x="16356" y="15533"/>
                          <a:pt x="16290" y="15533"/>
                        </a:cubicBezTo>
                        <a:cubicBezTo>
                          <a:pt x="15426" y="14440"/>
                          <a:pt x="15426" y="14440"/>
                          <a:pt x="15426" y="14440"/>
                        </a:cubicBezTo>
                        <a:cubicBezTo>
                          <a:pt x="15426" y="14440"/>
                          <a:pt x="15426" y="14440"/>
                          <a:pt x="15426" y="14440"/>
                        </a:cubicBezTo>
                        <a:cubicBezTo>
                          <a:pt x="13033" y="11649"/>
                          <a:pt x="13033" y="11649"/>
                          <a:pt x="13033" y="11649"/>
                        </a:cubicBezTo>
                        <a:cubicBezTo>
                          <a:pt x="12900" y="11528"/>
                          <a:pt x="12767" y="11649"/>
                          <a:pt x="12634" y="11771"/>
                        </a:cubicBezTo>
                        <a:cubicBezTo>
                          <a:pt x="12568" y="12013"/>
                          <a:pt x="12634" y="12256"/>
                          <a:pt x="12767" y="12378"/>
                        </a:cubicBezTo>
                        <a:cubicBezTo>
                          <a:pt x="15160" y="15290"/>
                          <a:pt x="15160" y="15290"/>
                          <a:pt x="15160" y="15290"/>
                        </a:cubicBezTo>
                        <a:cubicBezTo>
                          <a:pt x="15293" y="15290"/>
                          <a:pt x="15293" y="15533"/>
                          <a:pt x="15359" y="15654"/>
                        </a:cubicBezTo>
                        <a:cubicBezTo>
                          <a:pt x="15359" y="15897"/>
                          <a:pt x="15359" y="16018"/>
                          <a:pt x="15293" y="16139"/>
                        </a:cubicBezTo>
                        <a:cubicBezTo>
                          <a:pt x="15027" y="16989"/>
                          <a:pt x="15027" y="16989"/>
                          <a:pt x="15027" y="16989"/>
                        </a:cubicBezTo>
                        <a:cubicBezTo>
                          <a:pt x="14894" y="17231"/>
                          <a:pt x="14694" y="17353"/>
                          <a:pt x="14495" y="17110"/>
                        </a:cubicBezTo>
                        <a:cubicBezTo>
                          <a:pt x="13099" y="15533"/>
                          <a:pt x="13099" y="15533"/>
                          <a:pt x="13099" y="15533"/>
                        </a:cubicBezTo>
                        <a:cubicBezTo>
                          <a:pt x="12102" y="14319"/>
                          <a:pt x="12102" y="14319"/>
                          <a:pt x="12102" y="14319"/>
                        </a:cubicBezTo>
                        <a:cubicBezTo>
                          <a:pt x="12036" y="14319"/>
                          <a:pt x="12036" y="14319"/>
                          <a:pt x="12036" y="14319"/>
                        </a:cubicBezTo>
                        <a:cubicBezTo>
                          <a:pt x="11970" y="14319"/>
                          <a:pt x="11970" y="14319"/>
                          <a:pt x="11903" y="14319"/>
                        </a:cubicBezTo>
                        <a:cubicBezTo>
                          <a:pt x="11837" y="14319"/>
                          <a:pt x="11770" y="14319"/>
                          <a:pt x="11704" y="14440"/>
                        </a:cubicBezTo>
                        <a:cubicBezTo>
                          <a:pt x="11704" y="14562"/>
                          <a:pt x="11704" y="14562"/>
                          <a:pt x="11704" y="14562"/>
                        </a:cubicBezTo>
                        <a:cubicBezTo>
                          <a:pt x="11704" y="14804"/>
                          <a:pt x="11704" y="14926"/>
                          <a:pt x="11837" y="15047"/>
                        </a:cubicBezTo>
                        <a:cubicBezTo>
                          <a:pt x="13365" y="16867"/>
                          <a:pt x="13365" y="16867"/>
                          <a:pt x="13365" y="16867"/>
                        </a:cubicBezTo>
                        <a:cubicBezTo>
                          <a:pt x="13565" y="17110"/>
                          <a:pt x="13631" y="17596"/>
                          <a:pt x="13498" y="17838"/>
                        </a:cubicBezTo>
                        <a:cubicBezTo>
                          <a:pt x="13232" y="18688"/>
                          <a:pt x="13232" y="18688"/>
                          <a:pt x="13232" y="18688"/>
                        </a:cubicBezTo>
                        <a:cubicBezTo>
                          <a:pt x="13166" y="18809"/>
                          <a:pt x="13099" y="18930"/>
                          <a:pt x="13033" y="18930"/>
                        </a:cubicBezTo>
                        <a:cubicBezTo>
                          <a:pt x="12900" y="18930"/>
                          <a:pt x="12834" y="18930"/>
                          <a:pt x="12701" y="18809"/>
                        </a:cubicBezTo>
                        <a:cubicBezTo>
                          <a:pt x="11172" y="16989"/>
                          <a:pt x="11172" y="16989"/>
                          <a:pt x="11172" y="16989"/>
                        </a:cubicBezTo>
                        <a:cubicBezTo>
                          <a:pt x="11106" y="16989"/>
                          <a:pt x="11039" y="16989"/>
                          <a:pt x="10973" y="16989"/>
                        </a:cubicBezTo>
                        <a:cubicBezTo>
                          <a:pt x="10973" y="16989"/>
                          <a:pt x="10973" y="16989"/>
                          <a:pt x="10906" y="16989"/>
                        </a:cubicBezTo>
                        <a:cubicBezTo>
                          <a:pt x="10840" y="16989"/>
                          <a:pt x="10840" y="17110"/>
                          <a:pt x="10773" y="17110"/>
                        </a:cubicBezTo>
                        <a:cubicBezTo>
                          <a:pt x="10773" y="17231"/>
                          <a:pt x="10773" y="17231"/>
                          <a:pt x="10773" y="17231"/>
                        </a:cubicBezTo>
                        <a:cubicBezTo>
                          <a:pt x="10773" y="17474"/>
                          <a:pt x="10773" y="17596"/>
                          <a:pt x="10906" y="17717"/>
                        </a:cubicBezTo>
                        <a:cubicBezTo>
                          <a:pt x="11637" y="18566"/>
                          <a:pt x="11637" y="18566"/>
                          <a:pt x="11637" y="18566"/>
                        </a:cubicBezTo>
                        <a:cubicBezTo>
                          <a:pt x="11770" y="18809"/>
                          <a:pt x="11837" y="19294"/>
                          <a:pt x="11704" y="19537"/>
                        </a:cubicBezTo>
                        <a:cubicBezTo>
                          <a:pt x="11438" y="20265"/>
                          <a:pt x="11438" y="20265"/>
                          <a:pt x="11438" y="20265"/>
                        </a:cubicBezTo>
                        <a:cubicBezTo>
                          <a:pt x="11438" y="20508"/>
                          <a:pt x="11305" y="20629"/>
                          <a:pt x="11238" y="20629"/>
                        </a:cubicBezTo>
                        <a:cubicBezTo>
                          <a:pt x="11106" y="20629"/>
                          <a:pt x="11039" y="20629"/>
                          <a:pt x="10973" y="20508"/>
                        </a:cubicBezTo>
                        <a:cubicBezTo>
                          <a:pt x="10507" y="20022"/>
                          <a:pt x="10507" y="20022"/>
                          <a:pt x="10507" y="20022"/>
                        </a:cubicBezTo>
                        <a:cubicBezTo>
                          <a:pt x="10574" y="19294"/>
                          <a:pt x="10441" y="18445"/>
                          <a:pt x="10042" y="17960"/>
                        </a:cubicBezTo>
                        <a:cubicBezTo>
                          <a:pt x="9976" y="17838"/>
                          <a:pt x="9976" y="17838"/>
                          <a:pt x="9976" y="17838"/>
                        </a:cubicBezTo>
                        <a:cubicBezTo>
                          <a:pt x="9776" y="17596"/>
                          <a:pt x="9577" y="17596"/>
                          <a:pt x="9378" y="17596"/>
                        </a:cubicBezTo>
                        <a:cubicBezTo>
                          <a:pt x="9577" y="16989"/>
                          <a:pt x="9577" y="16989"/>
                          <a:pt x="9577" y="16989"/>
                        </a:cubicBezTo>
                        <a:cubicBezTo>
                          <a:pt x="9909" y="16139"/>
                          <a:pt x="9776" y="14926"/>
                          <a:pt x="9311" y="14440"/>
                        </a:cubicBezTo>
                        <a:cubicBezTo>
                          <a:pt x="9178" y="14319"/>
                          <a:pt x="9178" y="14319"/>
                          <a:pt x="9178" y="14319"/>
                        </a:cubicBezTo>
                        <a:cubicBezTo>
                          <a:pt x="8979" y="13955"/>
                          <a:pt x="8646" y="13955"/>
                          <a:pt x="8381" y="13955"/>
                        </a:cubicBezTo>
                        <a:cubicBezTo>
                          <a:pt x="8248" y="14076"/>
                          <a:pt x="8115" y="14198"/>
                          <a:pt x="8048" y="14319"/>
                        </a:cubicBezTo>
                        <a:cubicBezTo>
                          <a:pt x="7915" y="13955"/>
                          <a:pt x="7782" y="13712"/>
                          <a:pt x="7583" y="13470"/>
                        </a:cubicBezTo>
                        <a:cubicBezTo>
                          <a:pt x="7517" y="13348"/>
                          <a:pt x="7517" y="13348"/>
                          <a:pt x="7517" y="13348"/>
                        </a:cubicBezTo>
                        <a:cubicBezTo>
                          <a:pt x="7251" y="12984"/>
                          <a:pt x="6985" y="12984"/>
                          <a:pt x="6719" y="13106"/>
                        </a:cubicBezTo>
                        <a:cubicBezTo>
                          <a:pt x="6520" y="13106"/>
                          <a:pt x="6320" y="13348"/>
                          <a:pt x="6121" y="13712"/>
                        </a:cubicBezTo>
                        <a:cubicBezTo>
                          <a:pt x="6054" y="13470"/>
                          <a:pt x="5922" y="13227"/>
                          <a:pt x="5789" y="12984"/>
                        </a:cubicBezTo>
                        <a:cubicBezTo>
                          <a:pt x="5656" y="12863"/>
                          <a:pt x="5656" y="12863"/>
                          <a:pt x="5656" y="12863"/>
                        </a:cubicBezTo>
                        <a:cubicBezTo>
                          <a:pt x="5456" y="12620"/>
                          <a:pt x="5190" y="12499"/>
                          <a:pt x="4925" y="12620"/>
                        </a:cubicBezTo>
                        <a:cubicBezTo>
                          <a:pt x="4725" y="11649"/>
                          <a:pt x="4725" y="11649"/>
                          <a:pt x="4725" y="11649"/>
                        </a:cubicBezTo>
                        <a:cubicBezTo>
                          <a:pt x="4659" y="11528"/>
                          <a:pt x="4659" y="11528"/>
                          <a:pt x="4592" y="11407"/>
                        </a:cubicBezTo>
                        <a:cubicBezTo>
                          <a:pt x="4260" y="11164"/>
                          <a:pt x="4260" y="11164"/>
                          <a:pt x="4260" y="11164"/>
                        </a:cubicBezTo>
                        <a:cubicBezTo>
                          <a:pt x="6586" y="4733"/>
                          <a:pt x="6586" y="4733"/>
                          <a:pt x="6586" y="4733"/>
                        </a:cubicBezTo>
                        <a:cubicBezTo>
                          <a:pt x="8181" y="4733"/>
                          <a:pt x="8181" y="4733"/>
                          <a:pt x="8181" y="4733"/>
                        </a:cubicBezTo>
                        <a:cubicBezTo>
                          <a:pt x="6852" y="6189"/>
                          <a:pt x="6852" y="6189"/>
                          <a:pt x="6852" y="6189"/>
                        </a:cubicBezTo>
                        <a:cubicBezTo>
                          <a:pt x="6786" y="6189"/>
                          <a:pt x="6719" y="6431"/>
                          <a:pt x="6719" y="6553"/>
                        </a:cubicBezTo>
                        <a:cubicBezTo>
                          <a:pt x="6719" y="10557"/>
                          <a:pt x="6719" y="10557"/>
                          <a:pt x="6719" y="10557"/>
                        </a:cubicBezTo>
                        <a:cubicBezTo>
                          <a:pt x="6719" y="10679"/>
                          <a:pt x="6786" y="10921"/>
                          <a:pt x="6852" y="10921"/>
                        </a:cubicBezTo>
                        <a:cubicBezTo>
                          <a:pt x="6918" y="11043"/>
                          <a:pt x="6918" y="11043"/>
                          <a:pt x="6985" y="11043"/>
                        </a:cubicBezTo>
                        <a:cubicBezTo>
                          <a:pt x="6985" y="11043"/>
                          <a:pt x="7051" y="11043"/>
                          <a:pt x="7051" y="11043"/>
                        </a:cubicBezTo>
                        <a:cubicBezTo>
                          <a:pt x="8181" y="10436"/>
                          <a:pt x="8181" y="10436"/>
                          <a:pt x="8181" y="10436"/>
                        </a:cubicBezTo>
                        <a:cubicBezTo>
                          <a:pt x="8580" y="10315"/>
                          <a:pt x="8912" y="9587"/>
                          <a:pt x="8912" y="8858"/>
                        </a:cubicBezTo>
                        <a:cubicBezTo>
                          <a:pt x="8912" y="7888"/>
                          <a:pt x="8912" y="7888"/>
                          <a:pt x="8912" y="7888"/>
                        </a:cubicBezTo>
                        <a:cubicBezTo>
                          <a:pt x="10574" y="7888"/>
                          <a:pt x="10574" y="7888"/>
                          <a:pt x="10574" y="7888"/>
                        </a:cubicBezTo>
                        <a:cubicBezTo>
                          <a:pt x="10707" y="9344"/>
                          <a:pt x="11371" y="10315"/>
                          <a:pt x="12435" y="10315"/>
                        </a:cubicBezTo>
                        <a:cubicBezTo>
                          <a:pt x="14096" y="10315"/>
                          <a:pt x="14096" y="10315"/>
                          <a:pt x="14096" y="10315"/>
                        </a:cubicBezTo>
                        <a:cubicBezTo>
                          <a:pt x="16954" y="13591"/>
                          <a:pt x="16954" y="13591"/>
                          <a:pt x="16954" y="13591"/>
                        </a:cubicBezTo>
                        <a:cubicBezTo>
                          <a:pt x="17154" y="13712"/>
                          <a:pt x="17220" y="14198"/>
                          <a:pt x="17087" y="14562"/>
                        </a:cubicBezTo>
                        <a:close/>
                        <a:moveTo>
                          <a:pt x="16954" y="11407"/>
                        </a:moveTo>
                        <a:cubicBezTo>
                          <a:pt x="16954" y="11528"/>
                          <a:pt x="16888" y="11528"/>
                          <a:pt x="16888" y="11649"/>
                        </a:cubicBezTo>
                        <a:cubicBezTo>
                          <a:pt x="16755" y="12256"/>
                          <a:pt x="16755" y="12256"/>
                          <a:pt x="16755" y="12256"/>
                        </a:cubicBezTo>
                        <a:cubicBezTo>
                          <a:pt x="14429" y="9587"/>
                          <a:pt x="14429" y="9587"/>
                          <a:pt x="14429" y="9587"/>
                        </a:cubicBezTo>
                        <a:cubicBezTo>
                          <a:pt x="14362" y="9465"/>
                          <a:pt x="14296" y="9465"/>
                          <a:pt x="14229" y="9465"/>
                        </a:cubicBezTo>
                        <a:cubicBezTo>
                          <a:pt x="12435" y="9465"/>
                          <a:pt x="12435" y="9465"/>
                          <a:pt x="12435" y="9465"/>
                        </a:cubicBezTo>
                        <a:cubicBezTo>
                          <a:pt x="12102" y="9465"/>
                          <a:pt x="11039" y="9222"/>
                          <a:pt x="11039" y="7402"/>
                        </a:cubicBezTo>
                        <a:cubicBezTo>
                          <a:pt x="11039" y="7160"/>
                          <a:pt x="10906" y="6917"/>
                          <a:pt x="10773" y="6917"/>
                        </a:cubicBezTo>
                        <a:cubicBezTo>
                          <a:pt x="8646" y="6917"/>
                          <a:pt x="8646" y="6917"/>
                          <a:pt x="8646" y="6917"/>
                        </a:cubicBezTo>
                        <a:cubicBezTo>
                          <a:pt x="8514" y="6917"/>
                          <a:pt x="8447" y="7160"/>
                          <a:pt x="8447" y="7402"/>
                        </a:cubicBezTo>
                        <a:cubicBezTo>
                          <a:pt x="8447" y="8858"/>
                          <a:pt x="8447" y="8858"/>
                          <a:pt x="8447" y="8858"/>
                        </a:cubicBezTo>
                        <a:cubicBezTo>
                          <a:pt x="8447" y="9222"/>
                          <a:pt x="8248" y="9587"/>
                          <a:pt x="8048" y="9587"/>
                        </a:cubicBezTo>
                        <a:cubicBezTo>
                          <a:pt x="7251" y="10072"/>
                          <a:pt x="7251" y="10072"/>
                          <a:pt x="7251" y="10072"/>
                        </a:cubicBezTo>
                        <a:cubicBezTo>
                          <a:pt x="7251" y="6796"/>
                          <a:pt x="7251" y="6796"/>
                          <a:pt x="7251" y="6796"/>
                        </a:cubicBezTo>
                        <a:cubicBezTo>
                          <a:pt x="9178" y="4733"/>
                          <a:pt x="9178" y="4733"/>
                          <a:pt x="9178" y="4733"/>
                        </a:cubicBezTo>
                        <a:cubicBezTo>
                          <a:pt x="14894" y="4733"/>
                          <a:pt x="14894" y="4733"/>
                          <a:pt x="14894" y="4733"/>
                        </a:cubicBezTo>
                        <a:cubicBezTo>
                          <a:pt x="17220" y="11164"/>
                          <a:pt x="17220" y="11164"/>
                          <a:pt x="17220" y="11164"/>
                        </a:cubicBezTo>
                        <a:lnTo>
                          <a:pt x="16954" y="11407"/>
                        </a:lnTo>
                        <a:close/>
                        <a:moveTo>
                          <a:pt x="18416" y="12742"/>
                        </a:moveTo>
                        <a:cubicBezTo>
                          <a:pt x="15226" y="4126"/>
                          <a:pt x="15226" y="4126"/>
                          <a:pt x="15226" y="4126"/>
                        </a:cubicBezTo>
                        <a:cubicBezTo>
                          <a:pt x="17685" y="1092"/>
                          <a:pt x="17685" y="1092"/>
                          <a:pt x="17685" y="1092"/>
                        </a:cubicBezTo>
                        <a:cubicBezTo>
                          <a:pt x="20875" y="9708"/>
                          <a:pt x="20875" y="9708"/>
                          <a:pt x="20875" y="9708"/>
                        </a:cubicBezTo>
                        <a:lnTo>
                          <a:pt x="18416" y="12742"/>
                        </a:lnTo>
                        <a:close/>
                      </a:path>
                    </a:pathLst>
                  </a:custGeom>
                  <a:solidFill>
                    <a:srgbClr val="499AD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p:grpSp>
          </p:grpSp>
          <p:sp>
            <p:nvSpPr>
              <p:cNvPr id="230" name="TextBox 23">
                <a:extLst>
                  <a:ext uri="{FF2B5EF4-FFF2-40B4-BE49-F238E27FC236}">
                    <a16:creationId xmlns:a16="http://schemas.microsoft.com/office/drawing/2014/main" id="{0AA560F9-8F84-4AEA-98A8-A11C2413D307}"/>
                  </a:ext>
                </a:extLst>
              </p:cNvPr>
              <p:cNvSpPr txBox="1"/>
              <p:nvPr/>
            </p:nvSpPr>
            <p:spPr>
              <a:xfrm>
                <a:off x="773545" y="4990579"/>
                <a:ext cx="1540172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>
                <a:lvl1pPr algn="ctr" defTabSz="914331">
                  <a:defRPr sz="1000" b="1">
                    <a:solidFill>
                      <a:srgbClr val="535353"/>
                    </a:solidFill>
                  </a:defRPr>
                </a:lvl1pPr>
              </a:lstStyle>
              <a:p>
                <a:pPr marL="0" marR="0" lvl="0" indent="0" algn="ctr" defTabSz="91433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Experience</a:t>
                </a:r>
              </a:p>
              <a:p>
                <a:pPr marL="0" marR="0" lvl="0" indent="0" algn="ctr" defTabSz="91433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Cloud</a:t>
                </a:r>
                <a:endParaRPr kumimoji="1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010FA275-B71E-4836-8AB1-120292465B21}"/>
              </a:ext>
            </a:extLst>
          </p:cNvPr>
          <p:cNvSpPr/>
          <p:nvPr/>
        </p:nvSpPr>
        <p:spPr>
          <a:xfrm>
            <a:off x="405354" y="925405"/>
            <a:ext cx="412315" cy="457770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顧客</a:t>
            </a: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258B43F6-3B29-431B-B6B3-C4946DA820A4}"/>
              </a:ext>
            </a:extLst>
          </p:cNvPr>
          <p:cNvSpPr/>
          <p:nvPr/>
        </p:nvSpPr>
        <p:spPr>
          <a:xfrm>
            <a:off x="9138440" y="932716"/>
            <a:ext cx="412315" cy="457039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仕入先</a:t>
            </a:r>
          </a:p>
        </p:txBody>
      </p:sp>
      <p:sp>
        <p:nvSpPr>
          <p:cNvPr id="269" name="四角形: 角を丸くする 268">
            <a:extLst>
              <a:ext uri="{FF2B5EF4-FFF2-40B4-BE49-F238E27FC236}">
                <a16:creationId xmlns:a16="http://schemas.microsoft.com/office/drawing/2014/main" id="{8A356625-815D-40A1-BEC9-B202465E14A8}"/>
              </a:ext>
            </a:extLst>
          </p:cNvPr>
          <p:cNvSpPr/>
          <p:nvPr/>
        </p:nvSpPr>
        <p:spPr>
          <a:xfrm>
            <a:off x="9684264" y="888861"/>
            <a:ext cx="2200297" cy="461425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0" name="TextBox 107">
            <a:extLst>
              <a:ext uri="{FF2B5EF4-FFF2-40B4-BE49-F238E27FC236}">
                <a16:creationId xmlns:a16="http://schemas.microsoft.com/office/drawing/2014/main" id="{BF043B94-7951-45F4-90C0-1E340B3744A4}"/>
              </a:ext>
            </a:extLst>
          </p:cNvPr>
          <p:cNvSpPr txBox="1"/>
          <p:nvPr/>
        </p:nvSpPr>
        <p:spPr>
          <a:xfrm>
            <a:off x="10735275" y="4740814"/>
            <a:ext cx="121512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kumimoji="1" 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AppExchange</a:t>
            </a:r>
            <a:endParaRPr kumimoji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271" name="Group 36">
            <a:extLst>
              <a:ext uri="{FF2B5EF4-FFF2-40B4-BE49-F238E27FC236}">
                <a16:creationId xmlns:a16="http://schemas.microsoft.com/office/drawing/2014/main" id="{F21653AA-32EA-4F63-AD43-8478050665B6}"/>
              </a:ext>
            </a:extLst>
          </p:cNvPr>
          <p:cNvGrpSpPr/>
          <p:nvPr/>
        </p:nvGrpSpPr>
        <p:grpSpPr>
          <a:xfrm>
            <a:off x="9984675" y="4494531"/>
            <a:ext cx="789147" cy="789147"/>
            <a:chOff x="0" y="0"/>
            <a:chExt cx="789146" cy="789146"/>
          </a:xfrm>
        </p:grpSpPr>
        <p:sp>
          <p:nvSpPr>
            <p:cNvPr id="272" name="Oval 113">
              <a:extLst>
                <a:ext uri="{FF2B5EF4-FFF2-40B4-BE49-F238E27FC236}">
                  <a16:creationId xmlns:a16="http://schemas.microsoft.com/office/drawing/2014/main" id="{4091E328-DBD8-46BD-A089-BED38625E435}"/>
                </a:ext>
              </a:extLst>
            </p:cNvPr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 kumimoji="1" sz="2000">
                <a:solidFill>
                  <a:srgbClr val="5F6E7D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273" name="Group 126">
              <a:extLst>
                <a:ext uri="{FF2B5EF4-FFF2-40B4-BE49-F238E27FC236}">
                  <a16:creationId xmlns:a16="http://schemas.microsoft.com/office/drawing/2014/main" id="{FEE25823-27DC-454E-B1CE-C0C7CA5F3BF7}"/>
                </a:ext>
              </a:extLst>
            </p:cNvPr>
            <p:cNvGrpSpPr/>
            <p:nvPr/>
          </p:nvGrpSpPr>
          <p:grpSpPr>
            <a:xfrm>
              <a:off x="169051" y="206956"/>
              <a:ext cx="471671" cy="403941"/>
              <a:chOff x="0" y="0"/>
              <a:chExt cx="471670" cy="403940"/>
            </a:xfrm>
          </p:grpSpPr>
          <p:sp>
            <p:nvSpPr>
              <p:cNvPr id="274" name="Freeform 60">
                <a:extLst>
                  <a:ext uri="{FF2B5EF4-FFF2-40B4-BE49-F238E27FC236}">
                    <a16:creationId xmlns:a16="http://schemas.microsoft.com/office/drawing/2014/main" id="{7645FE3F-A082-4C61-B068-43A8284CB7F2}"/>
                  </a:ext>
                </a:extLst>
              </p:cNvPr>
              <p:cNvSpPr/>
              <p:nvPr/>
            </p:nvSpPr>
            <p:spPr>
              <a:xfrm>
                <a:off x="157223" y="175548"/>
                <a:ext cx="314448" cy="228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3" extrusionOk="0">
                    <a:moveTo>
                      <a:pt x="21268" y="9757"/>
                    </a:moveTo>
                    <a:cubicBezTo>
                      <a:pt x="12761" y="296"/>
                      <a:pt x="12761" y="296"/>
                      <a:pt x="12761" y="296"/>
                    </a:cubicBezTo>
                    <a:cubicBezTo>
                      <a:pt x="12495" y="-61"/>
                      <a:pt x="12096" y="-61"/>
                      <a:pt x="11830" y="118"/>
                    </a:cubicBezTo>
                    <a:cubicBezTo>
                      <a:pt x="11498" y="296"/>
                      <a:pt x="11298" y="742"/>
                      <a:pt x="11298" y="1189"/>
                    </a:cubicBezTo>
                    <a:cubicBezTo>
                      <a:pt x="11298" y="3777"/>
                      <a:pt x="11298" y="3777"/>
                      <a:pt x="11298" y="3777"/>
                    </a:cubicBezTo>
                    <a:cubicBezTo>
                      <a:pt x="864" y="3777"/>
                      <a:pt x="864" y="3777"/>
                      <a:pt x="864" y="3777"/>
                    </a:cubicBezTo>
                    <a:cubicBezTo>
                      <a:pt x="399" y="3777"/>
                      <a:pt x="0" y="4313"/>
                      <a:pt x="0" y="5027"/>
                    </a:cubicBezTo>
                    <a:cubicBezTo>
                      <a:pt x="0" y="16362"/>
                      <a:pt x="0" y="16362"/>
                      <a:pt x="0" y="16362"/>
                    </a:cubicBezTo>
                    <a:cubicBezTo>
                      <a:pt x="0" y="17076"/>
                      <a:pt x="399" y="17612"/>
                      <a:pt x="864" y="17612"/>
                    </a:cubicBezTo>
                    <a:cubicBezTo>
                      <a:pt x="11298" y="17612"/>
                      <a:pt x="11298" y="17612"/>
                      <a:pt x="11298" y="17612"/>
                    </a:cubicBezTo>
                    <a:cubicBezTo>
                      <a:pt x="11298" y="20200"/>
                      <a:pt x="11298" y="20200"/>
                      <a:pt x="11298" y="20200"/>
                    </a:cubicBezTo>
                    <a:cubicBezTo>
                      <a:pt x="11298" y="20646"/>
                      <a:pt x="11498" y="21093"/>
                      <a:pt x="11830" y="21271"/>
                    </a:cubicBezTo>
                    <a:cubicBezTo>
                      <a:pt x="12096" y="21539"/>
                      <a:pt x="12495" y="21450"/>
                      <a:pt x="12761" y="21182"/>
                    </a:cubicBezTo>
                    <a:cubicBezTo>
                      <a:pt x="21268" y="11632"/>
                      <a:pt x="21268" y="11632"/>
                      <a:pt x="21268" y="11632"/>
                    </a:cubicBezTo>
                    <a:cubicBezTo>
                      <a:pt x="21467" y="11453"/>
                      <a:pt x="21600" y="11096"/>
                      <a:pt x="21600" y="10739"/>
                    </a:cubicBezTo>
                    <a:cubicBezTo>
                      <a:pt x="21600" y="10382"/>
                      <a:pt x="21467" y="10025"/>
                      <a:pt x="21268" y="9757"/>
                    </a:cubicBezTo>
                    <a:close/>
                    <a:moveTo>
                      <a:pt x="13093" y="17612"/>
                    </a:moveTo>
                    <a:cubicBezTo>
                      <a:pt x="13093" y="16362"/>
                      <a:pt x="13093" y="16362"/>
                      <a:pt x="13093" y="16362"/>
                    </a:cubicBezTo>
                    <a:cubicBezTo>
                      <a:pt x="13093" y="15737"/>
                      <a:pt x="12694" y="15202"/>
                      <a:pt x="12162" y="15202"/>
                    </a:cubicBezTo>
                    <a:cubicBezTo>
                      <a:pt x="1794" y="15202"/>
                      <a:pt x="1794" y="15202"/>
                      <a:pt x="1794" y="15202"/>
                    </a:cubicBezTo>
                    <a:cubicBezTo>
                      <a:pt x="1794" y="6276"/>
                      <a:pt x="1794" y="6276"/>
                      <a:pt x="1794" y="6276"/>
                    </a:cubicBezTo>
                    <a:cubicBezTo>
                      <a:pt x="12162" y="6276"/>
                      <a:pt x="12162" y="6276"/>
                      <a:pt x="12162" y="6276"/>
                    </a:cubicBezTo>
                    <a:cubicBezTo>
                      <a:pt x="12694" y="6276"/>
                      <a:pt x="13093" y="5651"/>
                      <a:pt x="13093" y="5027"/>
                    </a:cubicBezTo>
                    <a:cubicBezTo>
                      <a:pt x="13093" y="3866"/>
                      <a:pt x="13093" y="3866"/>
                      <a:pt x="13093" y="3866"/>
                    </a:cubicBezTo>
                    <a:cubicBezTo>
                      <a:pt x="19274" y="10739"/>
                      <a:pt x="19274" y="10739"/>
                      <a:pt x="19274" y="10739"/>
                    </a:cubicBezTo>
                    <a:lnTo>
                      <a:pt x="13093" y="17612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 kumimoji="1" sz="2000">
                  <a:solidFill>
                    <a:srgbClr val="5F6E7D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Freeform 61">
                <a:extLst>
                  <a:ext uri="{FF2B5EF4-FFF2-40B4-BE49-F238E27FC236}">
                    <a16:creationId xmlns:a16="http://schemas.microsoft.com/office/drawing/2014/main" id="{855A8E9B-B837-438B-BB12-1942A9A49EA2}"/>
                  </a:ext>
                </a:extLst>
              </p:cNvPr>
              <p:cNvSpPr/>
              <p:nvPr/>
            </p:nvSpPr>
            <p:spPr>
              <a:xfrm>
                <a:off x="0" y="-1"/>
                <a:ext cx="299354" cy="228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27" extrusionOk="0">
                    <a:moveTo>
                      <a:pt x="21600" y="16400"/>
                    </a:moveTo>
                    <a:cubicBezTo>
                      <a:pt x="21600" y="5065"/>
                      <a:pt x="21600" y="5065"/>
                      <a:pt x="21600" y="5065"/>
                    </a:cubicBezTo>
                    <a:cubicBezTo>
                      <a:pt x="21600" y="4351"/>
                      <a:pt x="21182" y="3815"/>
                      <a:pt x="20694" y="3815"/>
                    </a:cubicBezTo>
                    <a:cubicBezTo>
                      <a:pt x="10243" y="3815"/>
                      <a:pt x="10243" y="3815"/>
                      <a:pt x="10243" y="3815"/>
                    </a:cubicBezTo>
                    <a:cubicBezTo>
                      <a:pt x="10243" y="1227"/>
                      <a:pt x="10243" y="1227"/>
                      <a:pt x="10243" y="1227"/>
                    </a:cubicBezTo>
                    <a:cubicBezTo>
                      <a:pt x="10243" y="781"/>
                      <a:pt x="10103" y="334"/>
                      <a:pt x="9755" y="156"/>
                    </a:cubicBezTo>
                    <a:cubicBezTo>
                      <a:pt x="9406" y="-112"/>
                      <a:pt x="9058" y="-23"/>
                      <a:pt x="8779" y="334"/>
                    </a:cubicBezTo>
                    <a:cubicBezTo>
                      <a:pt x="279" y="9795"/>
                      <a:pt x="279" y="9795"/>
                      <a:pt x="279" y="9795"/>
                    </a:cubicBezTo>
                    <a:cubicBezTo>
                      <a:pt x="70" y="10063"/>
                      <a:pt x="0" y="10331"/>
                      <a:pt x="0" y="10688"/>
                    </a:cubicBezTo>
                    <a:cubicBezTo>
                      <a:pt x="0" y="11045"/>
                      <a:pt x="70" y="11402"/>
                      <a:pt x="279" y="11670"/>
                    </a:cubicBezTo>
                    <a:cubicBezTo>
                      <a:pt x="8779" y="21131"/>
                      <a:pt x="8779" y="21131"/>
                      <a:pt x="8779" y="21131"/>
                    </a:cubicBezTo>
                    <a:cubicBezTo>
                      <a:pt x="9058" y="21488"/>
                      <a:pt x="9406" y="21488"/>
                      <a:pt x="9755" y="21309"/>
                    </a:cubicBezTo>
                    <a:cubicBezTo>
                      <a:pt x="10103" y="21131"/>
                      <a:pt x="10243" y="20685"/>
                      <a:pt x="10243" y="20238"/>
                    </a:cubicBezTo>
                    <a:cubicBezTo>
                      <a:pt x="10243" y="17650"/>
                      <a:pt x="10243" y="17650"/>
                      <a:pt x="10243" y="17650"/>
                    </a:cubicBezTo>
                    <a:cubicBezTo>
                      <a:pt x="20694" y="17650"/>
                      <a:pt x="20694" y="17650"/>
                      <a:pt x="20694" y="17650"/>
                    </a:cubicBezTo>
                    <a:cubicBezTo>
                      <a:pt x="21182" y="17650"/>
                      <a:pt x="21600" y="17114"/>
                      <a:pt x="21600" y="16400"/>
                    </a:cubicBezTo>
                    <a:close/>
                    <a:moveTo>
                      <a:pt x="19788" y="15240"/>
                    </a:moveTo>
                    <a:cubicBezTo>
                      <a:pt x="9337" y="15240"/>
                      <a:pt x="9337" y="15240"/>
                      <a:pt x="9337" y="15240"/>
                    </a:cubicBezTo>
                    <a:cubicBezTo>
                      <a:pt x="8849" y="15240"/>
                      <a:pt x="8431" y="15776"/>
                      <a:pt x="8431" y="16400"/>
                    </a:cubicBezTo>
                    <a:cubicBezTo>
                      <a:pt x="8431" y="17650"/>
                      <a:pt x="8431" y="17650"/>
                      <a:pt x="8431" y="17650"/>
                    </a:cubicBezTo>
                    <a:cubicBezTo>
                      <a:pt x="2299" y="10688"/>
                      <a:pt x="2299" y="10688"/>
                      <a:pt x="2299" y="10688"/>
                    </a:cubicBezTo>
                    <a:cubicBezTo>
                      <a:pt x="8431" y="3815"/>
                      <a:pt x="8431" y="3815"/>
                      <a:pt x="8431" y="3815"/>
                    </a:cubicBezTo>
                    <a:cubicBezTo>
                      <a:pt x="8431" y="5065"/>
                      <a:pt x="8431" y="5065"/>
                      <a:pt x="8431" y="5065"/>
                    </a:cubicBezTo>
                    <a:cubicBezTo>
                      <a:pt x="8431" y="5690"/>
                      <a:pt x="8849" y="6225"/>
                      <a:pt x="9337" y="6225"/>
                    </a:cubicBezTo>
                    <a:cubicBezTo>
                      <a:pt x="19788" y="6225"/>
                      <a:pt x="19788" y="6225"/>
                      <a:pt x="19788" y="6225"/>
                    </a:cubicBezTo>
                    <a:lnTo>
                      <a:pt x="19788" y="15240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 kumimoji="1" sz="2000">
                  <a:solidFill>
                    <a:srgbClr val="5F6E7D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276" name="Group 4">
            <a:extLst>
              <a:ext uri="{FF2B5EF4-FFF2-40B4-BE49-F238E27FC236}">
                <a16:creationId xmlns:a16="http://schemas.microsoft.com/office/drawing/2014/main" id="{86704B90-CD6D-47F0-B663-861002A8E1EF}"/>
              </a:ext>
            </a:extLst>
          </p:cNvPr>
          <p:cNvGrpSpPr/>
          <p:nvPr/>
        </p:nvGrpSpPr>
        <p:grpSpPr>
          <a:xfrm>
            <a:off x="9945767" y="3536264"/>
            <a:ext cx="789147" cy="789147"/>
            <a:chOff x="0" y="0"/>
            <a:chExt cx="789146" cy="789146"/>
          </a:xfrm>
        </p:grpSpPr>
        <p:sp>
          <p:nvSpPr>
            <p:cNvPr id="277" name="Oval 102">
              <a:extLst>
                <a:ext uri="{FF2B5EF4-FFF2-40B4-BE49-F238E27FC236}">
                  <a16:creationId xmlns:a16="http://schemas.microsoft.com/office/drawing/2014/main" id="{C93F5E72-294D-41DF-9CE4-EC6EA4CAD7F3}"/>
                </a:ext>
              </a:extLst>
            </p:cNvPr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 kumimoji="1" sz="2000">
                <a:solidFill>
                  <a:srgbClr val="5F6E7D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278" name="Group 128">
              <a:extLst>
                <a:ext uri="{FF2B5EF4-FFF2-40B4-BE49-F238E27FC236}">
                  <a16:creationId xmlns:a16="http://schemas.microsoft.com/office/drawing/2014/main" id="{AFA55A99-906A-49F8-98A0-A8725C869DE8}"/>
                </a:ext>
              </a:extLst>
            </p:cNvPr>
            <p:cNvGrpSpPr/>
            <p:nvPr/>
          </p:nvGrpSpPr>
          <p:grpSpPr>
            <a:xfrm>
              <a:off x="128638" y="134442"/>
              <a:ext cx="554357" cy="533275"/>
              <a:chOff x="0" y="0"/>
              <a:chExt cx="554355" cy="533273"/>
            </a:xfrm>
          </p:grpSpPr>
          <p:sp>
            <p:nvSpPr>
              <p:cNvPr id="279" name="Freeform 70">
                <a:extLst>
                  <a:ext uri="{FF2B5EF4-FFF2-40B4-BE49-F238E27FC236}">
                    <a16:creationId xmlns:a16="http://schemas.microsoft.com/office/drawing/2014/main" id="{CBE137AD-7BDB-4925-BD4C-B6B8C94AE296}"/>
                  </a:ext>
                </a:extLst>
              </p:cNvPr>
              <p:cNvSpPr/>
              <p:nvPr/>
            </p:nvSpPr>
            <p:spPr>
              <a:xfrm>
                <a:off x="191704" y="367961"/>
                <a:ext cx="41448" cy="51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2" h="21239" extrusionOk="0">
                    <a:moveTo>
                      <a:pt x="11414" y="25"/>
                    </a:moveTo>
                    <a:cubicBezTo>
                      <a:pt x="5523" y="-361"/>
                      <a:pt x="614" y="3882"/>
                      <a:pt x="123" y="10053"/>
                    </a:cubicBezTo>
                    <a:cubicBezTo>
                      <a:pt x="-368" y="13139"/>
                      <a:pt x="614" y="16225"/>
                      <a:pt x="3068" y="18539"/>
                    </a:cubicBezTo>
                    <a:cubicBezTo>
                      <a:pt x="5032" y="20082"/>
                      <a:pt x="6996" y="20853"/>
                      <a:pt x="9450" y="21239"/>
                    </a:cubicBezTo>
                    <a:cubicBezTo>
                      <a:pt x="9450" y="21239"/>
                      <a:pt x="9941" y="21239"/>
                      <a:pt x="9941" y="21239"/>
                    </a:cubicBezTo>
                    <a:cubicBezTo>
                      <a:pt x="15832" y="21239"/>
                      <a:pt x="20250" y="16996"/>
                      <a:pt x="21232" y="11210"/>
                    </a:cubicBezTo>
                    <a:cubicBezTo>
                      <a:pt x="21232" y="7739"/>
                      <a:pt x="20250" y="4653"/>
                      <a:pt x="17796" y="2725"/>
                    </a:cubicBezTo>
                    <a:cubicBezTo>
                      <a:pt x="16323" y="1182"/>
                      <a:pt x="13868" y="25"/>
                      <a:pt x="11414" y="2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 kumimoji="1" sz="2000">
                  <a:solidFill>
                    <a:srgbClr val="5F6E7D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Freeform 71">
                <a:extLst>
                  <a:ext uri="{FF2B5EF4-FFF2-40B4-BE49-F238E27FC236}">
                    <a16:creationId xmlns:a16="http://schemas.microsoft.com/office/drawing/2014/main" id="{19037BA5-4DB9-4525-A29A-F439FC8B7074}"/>
                  </a:ext>
                </a:extLst>
              </p:cNvPr>
              <p:cNvSpPr/>
              <p:nvPr/>
            </p:nvSpPr>
            <p:spPr>
              <a:xfrm>
                <a:off x="305081" y="367961"/>
                <a:ext cx="41394" cy="51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4" h="21239" extrusionOk="0">
                    <a:moveTo>
                      <a:pt x="11782" y="25"/>
                    </a:moveTo>
                    <a:cubicBezTo>
                      <a:pt x="5891" y="-361"/>
                      <a:pt x="491" y="3882"/>
                      <a:pt x="0" y="10053"/>
                    </a:cubicBezTo>
                    <a:cubicBezTo>
                      <a:pt x="0" y="13139"/>
                      <a:pt x="982" y="16225"/>
                      <a:pt x="3436" y="18539"/>
                    </a:cubicBezTo>
                    <a:cubicBezTo>
                      <a:pt x="4909" y="20082"/>
                      <a:pt x="7364" y="20853"/>
                      <a:pt x="9818" y="21239"/>
                    </a:cubicBezTo>
                    <a:cubicBezTo>
                      <a:pt x="9818" y="21239"/>
                      <a:pt x="9818" y="21239"/>
                      <a:pt x="10309" y="21239"/>
                    </a:cubicBezTo>
                    <a:cubicBezTo>
                      <a:pt x="15709" y="21239"/>
                      <a:pt x="20618" y="16996"/>
                      <a:pt x="21109" y="11210"/>
                    </a:cubicBezTo>
                    <a:cubicBezTo>
                      <a:pt x="21600" y="7739"/>
                      <a:pt x="20127" y="4653"/>
                      <a:pt x="18164" y="2725"/>
                    </a:cubicBezTo>
                    <a:cubicBezTo>
                      <a:pt x="16200" y="1182"/>
                      <a:pt x="14236" y="25"/>
                      <a:pt x="11782" y="2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 kumimoji="1" sz="2000">
                  <a:solidFill>
                    <a:srgbClr val="5F6E7D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Freeform 72">
                <a:extLst>
                  <a:ext uri="{FF2B5EF4-FFF2-40B4-BE49-F238E27FC236}">
                    <a16:creationId xmlns:a16="http://schemas.microsoft.com/office/drawing/2014/main" id="{01E8301C-8D25-450D-806D-A81675E16559}"/>
                  </a:ext>
                </a:extLst>
              </p:cNvPr>
              <p:cNvSpPr/>
              <p:nvPr/>
            </p:nvSpPr>
            <p:spPr>
              <a:xfrm>
                <a:off x="0" y="0"/>
                <a:ext cx="554356" cy="533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7" y="12663"/>
                    </a:moveTo>
                    <a:cubicBezTo>
                      <a:pt x="21304" y="12587"/>
                      <a:pt x="21341" y="12511"/>
                      <a:pt x="21341" y="12435"/>
                    </a:cubicBezTo>
                    <a:cubicBezTo>
                      <a:pt x="21341" y="9241"/>
                      <a:pt x="20266" y="8366"/>
                      <a:pt x="19822" y="8100"/>
                    </a:cubicBezTo>
                    <a:cubicBezTo>
                      <a:pt x="19785" y="8062"/>
                      <a:pt x="19748" y="7986"/>
                      <a:pt x="19748" y="7948"/>
                    </a:cubicBezTo>
                    <a:cubicBezTo>
                      <a:pt x="19822" y="7910"/>
                      <a:pt x="19896" y="7872"/>
                      <a:pt x="19933" y="7834"/>
                    </a:cubicBezTo>
                    <a:cubicBezTo>
                      <a:pt x="20007" y="7720"/>
                      <a:pt x="20044" y="7606"/>
                      <a:pt x="20007" y="7492"/>
                    </a:cubicBezTo>
                    <a:cubicBezTo>
                      <a:pt x="19525" y="5970"/>
                      <a:pt x="18710" y="4906"/>
                      <a:pt x="17525" y="4335"/>
                    </a:cubicBezTo>
                    <a:cubicBezTo>
                      <a:pt x="16043" y="3613"/>
                      <a:pt x="14449" y="3879"/>
                      <a:pt x="13708" y="4069"/>
                    </a:cubicBezTo>
                    <a:cubicBezTo>
                      <a:pt x="13449" y="1521"/>
                      <a:pt x="11708" y="799"/>
                      <a:pt x="11634" y="761"/>
                    </a:cubicBezTo>
                    <a:cubicBezTo>
                      <a:pt x="11522" y="723"/>
                      <a:pt x="11411" y="761"/>
                      <a:pt x="11337" y="799"/>
                    </a:cubicBezTo>
                    <a:cubicBezTo>
                      <a:pt x="11226" y="875"/>
                      <a:pt x="11189" y="951"/>
                      <a:pt x="11152" y="1065"/>
                    </a:cubicBezTo>
                    <a:cubicBezTo>
                      <a:pt x="11152" y="1065"/>
                      <a:pt x="11152" y="1103"/>
                      <a:pt x="11152" y="1103"/>
                    </a:cubicBezTo>
                    <a:cubicBezTo>
                      <a:pt x="11041" y="1027"/>
                      <a:pt x="10967" y="951"/>
                      <a:pt x="10930" y="951"/>
                    </a:cubicBezTo>
                    <a:cubicBezTo>
                      <a:pt x="10819" y="913"/>
                      <a:pt x="10707" y="913"/>
                      <a:pt x="10633" y="951"/>
                    </a:cubicBezTo>
                    <a:cubicBezTo>
                      <a:pt x="10596" y="951"/>
                      <a:pt x="10596" y="989"/>
                      <a:pt x="10559" y="989"/>
                    </a:cubicBezTo>
                    <a:cubicBezTo>
                      <a:pt x="10078" y="494"/>
                      <a:pt x="9337" y="152"/>
                      <a:pt x="9114" y="76"/>
                    </a:cubicBezTo>
                    <a:cubicBezTo>
                      <a:pt x="8966" y="0"/>
                      <a:pt x="8818" y="38"/>
                      <a:pt x="8707" y="190"/>
                    </a:cubicBezTo>
                    <a:cubicBezTo>
                      <a:pt x="8484" y="76"/>
                      <a:pt x="8262" y="38"/>
                      <a:pt x="8151" y="0"/>
                    </a:cubicBezTo>
                    <a:cubicBezTo>
                      <a:pt x="8040" y="0"/>
                      <a:pt x="7892" y="38"/>
                      <a:pt x="7817" y="152"/>
                    </a:cubicBezTo>
                    <a:cubicBezTo>
                      <a:pt x="7743" y="266"/>
                      <a:pt x="7743" y="418"/>
                      <a:pt x="7817" y="532"/>
                    </a:cubicBezTo>
                    <a:cubicBezTo>
                      <a:pt x="7892" y="685"/>
                      <a:pt x="7892" y="1027"/>
                      <a:pt x="7892" y="1331"/>
                    </a:cubicBezTo>
                    <a:cubicBezTo>
                      <a:pt x="7892" y="1407"/>
                      <a:pt x="7892" y="1521"/>
                      <a:pt x="7892" y="1635"/>
                    </a:cubicBezTo>
                    <a:cubicBezTo>
                      <a:pt x="7892" y="1863"/>
                      <a:pt x="7558" y="3575"/>
                      <a:pt x="7262" y="4982"/>
                    </a:cubicBezTo>
                    <a:cubicBezTo>
                      <a:pt x="5002" y="3004"/>
                      <a:pt x="2408" y="4487"/>
                      <a:pt x="2371" y="4525"/>
                    </a:cubicBezTo>
                    <a:cubicBezTo>
                      <a:pt x="2260" y="4563"/>
                      <a:pt x="2186" y="4677"/>
                      <a:pt x="2186" y="4830"/>
                    </a:cubicBezTo>
                    <a:cubicBezTo>
                      <a:pt x="2186" y="4944"/>
                      <a:pt x="2260" y="5058"/>
                      <a:pt x="2371" y="5134"/>
                    </a:cubicBezTo>
                    <a:cubicBezTo>
                      <a:pt x="2705" y="5286"/>
                      <a:pt x="2705" y="5286"/>
                      <a:pt x="2705" y="5286"/>
                    </a:cubicBezTo>
                    <a:cubicBezTo>
                      <a:pt x="2593" y="5438"/>
                      <a:pt x="2482" y="5628"/>
                      <a:pt x="2445" y="5780"/>
                    </a:cubicBezTo>
                    <a:cubicBezTo>
                      <a:pt x="2408" y="5894"/>
                      <a:pt x="2445" y="6008"/>
                      <a:pt x="2519" y="6123"/>
                    </a:cubicBezTo>
                    <a:cubicBezTo>
                      <a:pt x="2631" y="6199"/>
                      <a:pt x="2742" y="6237"/>
                      <a:pt x="2853" y="6199"/>
                    </a:cubicBezTo>
                    <a:cubicBezTo>
                      <a:pt x="3297" y="6123"/>
                      <a:pt x="3557" y="6313"/>
                      <a:pt x="3705" y="6541"/>
                    </a:cubicBezTo>
                    <a:cubicBezTo>
                      <a:pt x="704" y="7377"/>
                      <a:pt x="37" y="12283"/>
                      <a:pt x="0" y="12511"/>
                    </a:cubicBezTo>
                    <a:cubicBezTo>
                      <a:pt x="0" y="12625"/>
                      <a:pt x="37" y="12739"/>
                      <a:pt x="111" y="12815"/>
                    </a:cubicBezTo>
                    <a:cubicBezTo>
                      <a:pt x="222" y="12892"/>
                      <a:pt x="333" y="12930"/>
                      <a:pt x="445" y="12892"/>
                    </a:cubicBezTo>
                    <a:cubicBezTo>
                      <a:pt x="1371" y="12663"/>
                      <a:pt x="1815" y="12968"/>
                      <a:pt x="2001" y="13158"/>
                    </a:cubicBezTo>
                    <a:cubicBezTo>
                      <a:pt x="482" y="13956"/>
                      <a:pt x="704" y="16314"/>
                      <a:pt x="704" y="16428"/>
                    </a:cubicBezTo>
                    <a:cubicBezTo>
                      <a:pt x="704" y="16504"/>
                      <a:pt x="778" y="16618"/>
                      <a:pt x="852" y="16656"/>
                    </a:cubicBezTo>
                    <a:cubicBezTo>
                      <a:pt x="926" y="16732"/>
                      <a:pt x="1000" y="16732"/>
                      <a:pt x="1111" y="16732"/>
                    </a:cubicBezTo>
                    <a:cubicBezTo>
                      <a:pt x="1630" y="16656"/>
                      <a:pt x="1630" y="16656"/>
                      <a:pt x="1630" y="16656"/>
                    </a:cubicBezTo>
                    <a:cubicBezTo>
                      <a:pt x="1593" y="16732"/>
                      <a:pt x="1593" y="16770"/>
                      <a:pt x="1593" y="16846"/>
                    </a:cubicBezTo>
                    <a:cubicBezTo>
                      <a:pt x="1556" y="16999"/>
                      <a:pt x="1667" y="17151"/>
                      <a:pt x="1815" y="17227"/>
                    </a:cubicBezTo>
                    <a:cubicBezTo>
                      <a:pt x="1964" y="17265"/>
                      <a:pt x="2112" y="17227"/>
                      <a:pt x="2223" y="17075"/>
                    </a:cubicBezTo>
                    <a:cubicBezTo>
                      <a:pt x="2260" y="16961"/>
                      <a:pt x="2408" y="16846"/>
                      <a:pt x="2556" y="16656"/>
                    </a:cubicBezTo>
                    <a:cubicBezTo>
                      <a:pt x="2556" y="16885"/>
                      <a:pt x="2593" y="17037"/>
                      <a:pt x="2593" y="17037"/>
                    </a:cubicBezTo>
                    <a:cubicBezTo>
                      <a:pt x="2631" y="17189"/>
                      <a:pt x="2779" y="17303"/>
                      <a:pt x="2927" y="17303"/>
                    </a:cubicBezTo>
                    <a:cubicBezTo>
                      <a:pt x="3075" y="17303"/>
                      <a:pt x="3223" y="17189"/>
                      <a:pt x="3260" y="17037"/>
                    </a:cubicBezTo>
                    <a:cubicBezTo>
                      <a:pt x="3297" y="16923"/>
                      <a:pt x="3334" y="16846"/>
                      <a:pt x="3409" y="16770"/>
                    </a:cubicBezTo>
                    <a:cubicBezTo>
                      <a:pt x="3297" y="16999"/>
                      <a:pt x="3223" y="17227"/>
                      <a:pt x="3186" y="17379"/>
                    </a:cubicBezTo>
                    <a:cubicBezTo>
                      <a:pt x="3186" y="17645"/>
                      <a:pt x="3372" y="17759"/>
                      <a:pt x="3409" y="17759"/>
                    </a:cubicBezTo>
                    <a:cubicBezTo>
                      <a:pt x="3446" y="17797"/>
                      <a:pt x="3520" y="17835"/>
                      <a:pt x="3594" y="17835"/>
                    </a:cubicBezTo>
                    <a:cubicBezTo>
                      <a:pt x="3668" y="17835"/>
                      <a:pt x="3779" y="17797"/>
                      <a:pt x="3927" y="17683"/>
                    </a:cubicBezTo>
                    <a:cubicBezTo>
                      <a:pt x="3927" y="17645"/>
                      <a:pt x="3927" y="17645"/>
                      <a:pt x="3927" y="17645"/>
                    </a:cubicBezTo>
                    <a:cubicBezTo>
                      <a:pt x="4891" y="16846"/>
                      <a:pt x="5446" y="16618"/>
                      <a:pt x="5780" y="16656"/>
                    </a:cubicBezTo>
                    <a:cubicBezTo>
                      <a:pt x="5928" y="17873"/>
                      <a:pt x="6336" y="18254"/>
                      <a:pt x="6965" y="18672"/>
                    </a:cubicBezTo>
                    <a:cubicBezTo>
                      <a:pt x="6817" y="19204"/>
                      <a:pt x="6817" y="19775"/>
                      <a:pt x="6854" y="20269"/>
                    </a:cubicBezTo>
                    <a:cubicBezTo>
                      <a:pt x="6891" y="20421"/>
                      <a:pt x="7002" y="20573"/>
                      <a:pt x="7188" y="20573"/>
                    </a:cubicBezTo>
                    <a:cubicBezTo>
                      <a:pt x="7225" y="20611"/>
                      <a:pt x="7299" y="20573"/>
                      <a:pt x="7373" y="20535"/>
                    </a:cubicBezTo>
                    <a:cubicBezTo>
                      <a:pt x="7447" y="20763"/>
                      <a:pt x="7558" y="20954"/>
                      <a:pt x="7817" y="21030"/>
                    </a:cubicBezTo>
                    <a:cubicBezTo>
                      <a:pt x="7892" y="21068"/>
                      <a:pt x="8003" y="21068"/>
                      <a:pt x="8077" y="21030"/>
                    </a:cubicBezTo>
                    <a:cubicBezTo>
                      <a:pt x="8188" y="20992"/>
                      <a:pt x="8225" y="20915"/>
                      <a:pt x="8262" y="20801"/>
                    </a:cubicBezTo>
                    <a:cubicBezTo>
                      <a:pt x="8299" y="20725"/>
                      <a:pt x="8299" y="20649"/>
                      <a:pt x="8336" y="20573"/>
                    </a:cubicBezTo>
                    <a:cubicBezTo>
                      <a:pt x="8596" y="20915"/>
                      <a:pt x="9040" y="21448"/>
                      <a:pt x="9522" y="21486"/>
                    </a:cubicBezTo>
                    <a:cubicBezTo>
                      <a:pt x="9633" y="21524"/>
                      <a:pt x="9744" y="21486"/>
                      <a:pt x="9818" y="21410"/>
                    </a:cubicBezTo>
                    <a:cubicBezTo>
                      <a:pt x="9855" y="21334"/>
                      <a:pt x="9892" y="21296"/>
                      <a:pt x="9892" y="21258"/>
                    </a:cubicBezTo>
                    <a:cubicBezTo>
                      <a:pt x="10040" y="21448"/>
                      <a:pt x="10040" y="21448"/>
                      <a:pt x="10040" y="21448"/>
                    </a:cubicBezTo>
                    <a:cubicBezTo>
                      <a:pt x="10078" y="21562"/>
                      <a:pt x="10189" y="21600"/>
                      <a:pt x="10300" y="21600"/>
                    </a:cubicBezTo>
                    <a:cubicBezTo>
                      <a:pt x="10300" y="21600"/>
                      <a:pt x="10300" y="21600"/>
                      <a:pt x="10337" y="21600"/>
                    </a:cubicBezTo>
                    <a:cubicBezTo>
                      <a:pt x="10448" y="21600"/>
                      <a:pt x="10559" y="21524"/>
                      <a:pt x="10596" y="21448"/>
                    </a:cubicBezTo>
                    <a:cubicBezTo>
                      <a:pt x="10707" y="21220"/>
                      <a:pt x="10707" y="21220"/>
                      <a:pt x="10707" y="21220"/>
                    </a:cubicBezTo>
                    <a:cubicBezTo>
                      <a:pt x="10781" y="21258"/>
                      <a:pt x="10856" y="21296"/>
                      <a:pt x="10930" y="21296"/>
                    </a:cubicBezTo>
                    <a:cubicBezTo>
                      <a:pt x="11115" y="21296"/>
                      <a:pt x="11448" y="21258"/>
                      <a:pt x="11671" y="20954"/>
                    </a:cubicBezTo>
                    <a:cubicBezTo>
                      <a:pt x="11708" y="20992"/>
                      <a:pt x="11708" y="21068"/>
                      <a:pt x="11671" y="21106"/>
                    </a:cubicBezTo>
                    <a:cubicBezTo>
                      <a:pt x="11671" y="21258"/>
                      <a:pt x="11708" y="21372"/>
                      <a:pt x="11819" y="21448"/>
                    </a:cubicBezTo>
                    <a:cubicBezTo>
                      <a:pt x="11930" y="21524"/>
                      <a:pt x="12041" y="21562"/>
                      <a:pt x="12152" y="21486"/>
                    </a:cubicBezTo>
                    <a:cubicBezTo>
                      <a:pt x="12301" y="21448"/>
                      <a:pt x="12486" y="21296"/>
                      <a:pt x="12597" y="21068"/>
                    </a:cubicBezTo>
                    <a:cubicBezTo>
                      <a:pt x="12708" y="21182"/>
                      <a:pt x="12708" y="21182"/>
                      <a:pt x="12708" y="21182"/>
                    </a:cubicBezTo>
                    <a:cubicBezTo>
                      <a:pt x="12782" y="21296"/>
                      <a:pt x="12930" y="21334"/>
                      <a:pt x="13042" y="21296"/>
                    </a:cubicBezTo>
                    <a:cubicBezTo>
                      <a:pt x="13190" y="21258"/>
                      <a:pt x="13264" y="21144"/>
                      <a:pt x="13301" y="20992"/>
                    </a:cubicBezTo>
                    <a:cubicBezTo>
                      <a:pt x="13375" y="20421"/>
                      <a:pt x="13375" y="20421"/>
                      <a:pt x="13375" y="20421"/>
                    </a:cubicBezTo>
                    <a:cubicBezTo>
                      <a:pt x="13486" y="20497"/>
                      <a:pt x="13560" y="20535"/>
                      <a:pt x="13597" y="20611"/>
                    </a:cubicBezTo>
                    <a:cubicBezTo>
                      <a:pt x="13597" y="20763"/>
                      <a:pt x="13745" y="20915"/>
                      <a:pt x="13894" y="20915"/>
                    </a:cubicBezTo>
                    <a:cubicBezTo>
                      <a:pt x="14079" y="20954"/>
                      <a:pt x="14227" y="20839"/>
                      <a:pt x="14264" y="20649"/>
                    </a:cubicBezTo>
                    <a:cubicBezTo>
                      <a:pt x="14264" y="20611"/>
                      <a:pt x="14412" y="20079"/>
                      <a:pt x="14190" y="19508"/>
                    </a:cubicBezTo>
                    <a:cubicBezTo>
                      <a:pt x="14264" y="19508"/>
                      <a:pt x="14264" y="19508"/>
                      <a:pt x="14264" y="19508"/>
                    </a:cubicBezTo>
                    <a:cubicBezTo>
                      <a:pt x="14375" y="19546"/>
                      <a:pt x="14523" y="19470"/>
                      <a:pt x="14598" y="19318"/>
                    </a:cubicBezTo>
                    <a:cubicBezTo>
                      <a:pt x="14635" y="19280"/>
                      <a:pt x="14635" y="19242"/>
                      <a:pt x="14635" y="19166"/>
                    </a:cubicBezTo>
                    <a:cubicBezTo>
                      <a:pt x="15598" y="18862"/>
                      <a:pt x="16302" y="18177"/>
                      <a:pt x="16784" y="17227"/>
                    </a:cubicBezTo>
                    <a:cubicBezTo>
                      <a:pt x="17339" y="16846"/>
                      <a:pt x="18562" y="16656"/>
                      <a:pt x="19155" y="16618"/>
                    </a:cubicBezTo>
                    <a:cubicBezTo>
                      <a:pt x="19785" y="16923"/>
                      <a:pt x="19785" y="16923"/>
                      <a:pt x="19785" y="16923"/>
                    </a:cubicBezTo>
                    <a:cubicBezTo>
                      <a:pt x="19896" y="16999"/>
                      <a:pt x="20044" y="16961"/>
                      <a:pt x="20155" y="16885"/>
                    </a:cubicBezTo>
                    <a:cubicBezTo>
                      <a:pt x="20192" y="16808"/>
                      <a:pt x="20229" y="16770"/>
                      <a:pt x="20229" y="16694"/>
                    </a:cubicBezTo>
                    <a:cubicBezTo>
                      <a:pt x="20489" y="16808"/>
                      <a:pt x="20563" y="16961"/>
                      <a:pt x="20600" y="16961"/>
                    </a:cubicBezTo>
                    <a:cubicBezTo>
                      <a:pt x="20637" y="17113"/>
                      <a:pt x="20748" y="17189"/>
                      <a:pt x="20933" y="17189"/>
                    </a:cubicBezTo>
                    <a:cubicBezTo>
                      <a:pt x="21081" y="17189"/>
                      <a:pt x="21192" y="17075"/>
                      <a:pt x="21230" y="16923"/>
                    </a:cubicBezTo>
                    <a:cubicBezTo>
                      <a:pt x="21378" y="16200"/>
                      <a:pt x="21341" y="15630"/>
                      <a:pt x="21230" y="15173"/>
                    </a:cubicBezTo>
                    <a:cubicBezTo>
                      <a:pt x="21267" y="15211"/>
                      <a:pt x="21341" y="15173"/>
                      <a:pt x="21378" y="15173"/>
                    </a:cubicBezTo>
                    <a:cubicBezTo>
                      <a:pt x="21526" y="15097"/>
                      <a:pt x="21600" y="14983"/>
                      <a:pt x="21600" y="14831"/>
                    </a:cubicBezTo>
                    <a:cubicBezTo>
                      <a:pt x="21563" y="13956"/>
                      <a:pt x="21452" y="13234"/>
                      <a:pt x="21267" y="12663"/>
                    </a:cubicBezTo>
                    <a:close/>
                    <a:moveTo>
                      <a:pt x="13227" y="19546"/>
                    </a:moveTo>
                    <a:cubicBezTo>
                      <a:pt x="13116" y="19508"/>
                      <a:pt x="13004" y="19546"/>
                      <a:pt x="12930" y="19585"/>
                    </a:cubicBezTo>
                    <a:cubicBezTo>
                      <a:pt x="12819" y="19623"/>
                      <a:pt x="12782" y="19737"/>
                      <a:pt x="12745" y="19851"/>
                    </a:cubicBezTo>
                    <a:cubicBezTo>
                      <a:pt x="12745" y="20079"/>
                      <a:pt x="12745" y="20079"/>
                      <a:pt x="12745" y="20079"/>
                    </a:cubicBezTo>
                    <a:cubicBezTo>
                      <a:pt x="12708" y="20079"/>
                      <a:pt x="12708" y="20079"/>
                      <a:pt x="12708" y="20079"/>
                    </a:cubicBezTo>
                    <a:cubicBezTo>
                      <a:pt x="12634" y="19965"/>
                      <a:pt x="12486" y="19927"/>
                      <a:pt x="12338" y="19965"/>
                    </a:cubicBezTo>
                    <a:cubicBezTo>
                      <a:pt x="12226" y="20003"/>
                      <a:pt x="12115" y="20155"/>
                      <a:pt x="12115" y="20307"/>
                    </a:cubicBezTo>
                    <a:cubicBezTo>
                      <a:pt x="12115" y="20345"/>
                      <a:pt x="12115" y="20383"/>
                      <a:pt x="12115" y="20421"/>
                    </a:cubicBezTo>
                    <a:cubicBezTo>
                      <a:pt x="11967" y="20231"/>
                      <a:pt x="11782" y="20155"/>
                      <a:pt x="11634" y="20079"/>
                    </a:cubicBezTo>
                    <a:cubicBezTo>
                      <a:pt x="11560" y="20079"/>
                      <a:pt x="11448" y="20079"/>
                      <a:pt x="11374" y="20117"/>
                    </a:cubicBezTo>
                    <a:cubicBezTo>
                      <a:pt x="11300" y="20155"/>
                      <a:pt x="11226" y="20231"/>
                      <a:pt x="11226" y="20307"/>
                    </a:cubicBezTo>
                    <a:cubicBezTo>
                      <a:pt x="11152" y="20231"/>
                      <a:pt x="11115" y="20155"/>
                      <a:pt x="11078" y="20117"/>
                    </a:cubicBezTo>
                    <a:cubicBezTo>
                      <a:pt x="11004" y="20041"/>
                      <a:pt x="10893" y="20003"/>
                      <a:pt x="10781" y="20003"/>
                    </a:cubicBezTo>
                    <a:cubicBezTo>
                      <a:pt x="10670" y="20003"/>
                      <a:pt x="10596" y="20079"/>
                      <a:pt x="10522" y="20193"/>
                    </a:cubicBezTo>
                    <a:cubicBezTo>
                      <a:pt x="10300" y="20611"/>
                      <a:pt x="10300" y="20611"/>
                      <a:pt x="10300" y="20611"/>
                    </a:cubicBezTo>
                    <a:cubicBezTo>
                      <a:pt x="10040" y="20269"/>
                      <a:pt x="10040" y="20269"/>
                      <a:pt x="10040" y="20269"/>
                    </a:cubicBezTo>
                    <a:cubicBezTo>
                      <a:pt x="10003" y="20155"/>
                      <a:pt x="9892" y="20117"/>
                      <a:pt x="9781" y="20117"/>
                    </a:cubicBezTo>
                    <a:cubicBezTo>
                      <a:pt x="9781" y="20117"/>
                      <a:pt x="9781" y="20117"/>
                      <a:pt x="9744" y="20117"/>
                    </a:cubicBezTo>
                    <a:cubicBezTo>
                      <a:pt x="9596" y="20117"/>
                      <a:pt x="9448" y="20193"/>
                      <a:pt x="9337" y="20307"/>
                    </a:cubicBezTo>
                    <a:cubicBezTo>
                      <a:pt x="9299" y="20383"/>
                      <a:pt x="9262" y="20459"/>
                      <a:pt x="9225" y="20573"/>
                    </a:cubicBezTo>
                    <a:cubicBezTo>
                      <a:pt x="9040" y="20383"/>
                      <a:pt x="8855" y="20117"/>
                      <a:pt x="8744" y="19927"/>
                    </a:cubicBezTo>
                    <a:cubicBezTo>
                      <a:pt x="8707" y="19851"/>
                      <a:pt x="8670" y="19813"/>
                      <a:pt x="8596" y="19813"/>
                    </a:cubicBezTo>
                    <a:cubicBezTo>
                      <a:pt x="8484" y="19699"/>
                      <a:pt x="8299" y="19699"/>
                      <a:pt x="8151" y="19775"/>
                    </a:cubicBezTo>
                    <a:cubicBezTo>
                      <a:pt x="8077" y="19813"/>
                      <a:pt x="8040" y="19851"/>
                      <a:pt x="7966" y="19889"/>
                    </a:cubicBezTo>
                    <a:cubicBezTo>
                      <a:pt x="7966" y="19851"/>
                      <a:pt x="8003" y="19851"/>
                      <a:pt x="8003" y="19813"/>
                    </a:cubicBezTo>
                    <a:cubicBezTo>
                      <a:pt x="8003" y="19699"/>
                      <a:pt x="7966" y="19623"/>
                      <a:pt x="7929" y="19546"/>
                    </a:cubicBezTo>
                    <a:cubicBezTo>
                      <a:pt x="7855" y="19470"/>
                      <a:pt x="7780" y="19394"/>
                      <a:pt x="7669" y="19394"/>
                    </a:cubicBezTo>
                    <a:cubicBezTo>
                      <a:pt x="7632" y="19394"/>
                      <a:pt x="7558" y="19394"/>
                      <a:pt x="7521" y="19394"/>
                    </a:cubicBezTo>
                    <a:cubicBezTo>
                      <a:pt x="7558" y="18672"/>
                      <a:pt x="7780" y="18177"/>
                      <a:pt x="8114" y="17987"/>
                    </a:cubicBezTo>
                    <a:cubicBezTo>
                      <a:pt x="8558" y="17759"/>
                      <a:pt x="9114" y="17949"/>
                      <a:pt x="9374" y="18177"/>
                    </a:cubicBezTo>
                    <a:cubicBezTo>
                      <a:pt x="10374" y="18938"/>
                      <a:pt x="10819" y="18710"/>
                      <a:pt x="11152" y="18444"/>
                    </a:cubicBezTo>
                    <a:cubicBezTo>
                      <a:pt x="11189" y="18444"/>
                      <a:pt x="11189" y="18444"/>
                      <a:pt x="11189" y="18444"/>
                    </a:cubicBezTo>
                    <a:cubicBezTo>
                      <a:pt x="11893" y="17911"/>
                      <a:pt x="12708" y="18292"/>
                      <a:pt x="13301" y="18710"/>
                    </a:cubicBezTo>
                    <a:cubicBezTo>
                      <a:pt x="13264" y="18748"/>
                      <a:pt x="13190" y="18786"/>
                      <a:pt x="13190" y="18862"/>
                    </a:cubicBezTo>
                    <a:cubicBezTo>
                      <a:pt x="13116" y="19014"/>
                      <a:pt x="13153" y="19166"/>
                      <a:pt x="13264" y="19280"/>
                    </a:cubicBezTo>
                    <a:cubicBezTo>
                      <a:pt x="13412" y="19394"/>
                      <a:pt x="13486" y="19546"/>
                      <a:pt x="13560" y="19699"/>
                    </a:cubicBezTo>
                    <a:cubicBezTo>
                      <a:pt x="13412" y="19661"/>
                      <a:pt x="13301" y="19585"/>
                      <a:pt x="13227" y="19546"/>
                    </a:cubicBezTo>
                    <a:close/>
                    <a:moveTo>
                      <a:pt x="14227" y="18596"/>
                    </a:moveTo>
                    <a:cubicBezTo>
                      <a:pt x="14042" y="18406"/>
                      <a:pt x="13745" y="18139"/>
                      <a:pt x="13375" y="17911"/>
                    </a:cubicBezTo>
                    <a:cubicBezTo>
                      <a:pt x="12412" y="17341"/>
                      <a:pt x="11522" y="17303"/>
                      <a:pt x="10781" y="17873"/>
                    </a:cubicBezTo>
                    <a:cubicBezTo>
                      <a:pt x="10781" y="17873"/>
                      <a:pt x="10781" y="17873"/>
                      <a:pt x="10781" y="17873"/>
                    </a:cubicBezTo>
                    <a:cubicBezTo>
                      <a:pt x="10596" y="17987"/>
                      <a:pt x="10448" y="18139"/>
                      <a:pt x="9781" y="17607"/>
                    </a:cubicBezTo>
                    <a:cubicBezTo>
                      <a:pt x="9411" y="17303"/>
                      <a:pt x="8521" y="16961"/>
                      <a:pt x="7817" y="17379"/>
                    </a:cubicBezTo>
                    <a:cubicBezTo>
                      <a:pt x="7521" y="17531"/>
                      <a:pt x="7336" y="17759"/>
                      <a:pt x="7188" y="18025"/>
                    </a:cubicBezTo>
                    <a:cubicBezTo>
                      <a:pt x="6854" y="17759"/>
                      <a:pt x="6632" y="17531"/>
                      <a:pt x="6521" y="17037"/>
                    </a:cubicBezTo>
                    <a:cubicBezTo>
                      <a:pt x="6669" y="16999"/>
                      <a:pt x="6817" y="16846"/>
                      <a:pt x="6817" y="16656"/>
                    </a:cubicBezTo>
                    <a:cubicBezTo>
                      <a:pt x="6780" y="15477"/>
                      <a:pt x="6891" y="14261"/>
                      <a:pt x="7077" y="13842"/>
                    </a:cubicBezTo>
                    <a:cubicBezTo>
                      <a:pt x="7262" y="14070"/>
                      <a:pt x="7484" y="14299"/>
                      <a:pt x="7743" y="14337"/>
                    </a:cubicBezTo>
                    <a:cubicBezTo>
                      <a:pt x="8077" y="14375"/>
                      <a:pt x="8151" y="13994"/>
                      <a:pt x="8151" y="13842"/>
                    </a:cubicBezTo>
                    <a:cubicBezTo>
                      <a:pt x="8188" y="13500"/>
                      <a:pt x="8299" y="12625"/>
                      <a:pt x="8744" y="12321"/>
                    </a:cubicBezTo>
                    <a:cubicBezTo>
                      <a:pt x="9966" y="12968"/>
                      <a:pt x="11893" y="13842"/>
                      <a:pt x="12412" y="13044"/>
                    </a:cubicBezTo>
                    <a:cubicBezTo>
                      <a:pt x="12486" y="12892"/>
                      <a:pt x="12449" y="12701"/>
                      <a:pt x="12338" y="12587"/>
                    </a:cubicBezTo>
                    <a:cubicBezTo>
                      <a:pt x="12301" y="12549"/>
                      <a:pt x="12263" y="12549"/>
                      <a:pt x="12189" y="12511"/>
                    </a:cubicBezTo>
                    <a:cubicBezTo>
                      <a:pt x="11819" y="12283"/>
                      <a:pt x="11634" y="12093"/>
                      <a:pt x="11522" y="11979"/>
                    </a:cubicBezTo>
                    <a:cubicBezTo>
                      <a:pt x="12115" y="12093"/>
                      <a:pt x="13449" y="12663"/>
                      <a:pt x="13931" y="14375"/>
                    </a:cubicBezTo>
                    <a:cubicBezTo>
                      <a:pt x="13968" y="14451"/>
                      <a:pt x="14005" y="14527"/>
                      <a:pt x="14079" y="14565"/>
                    </a:cubicBezTo>
                    <a:cubicBezTo>
                      <a:pt x="14190" y="14641"/>
                      <a:pt x="14338" y="14679"/>
                      <a:pt x="14523" y="14603"/>
                    </a:cubicBezTo>
                    <a:cubicBezTo>
                      <a:pt x="14709" y="14527"/>
                      <a:pt x="14894" y="14299"/>
                      <a:pt x="15042" y="14032"/>
                    </a:cubicBezTo>
                    <a:cubicBezTo>
                      <a:pt x="15116" y="14337"/>
                      <a:pt x="15190" y="14831"/>
                      <a:pt x="15302" y="15554"/>
                    </a:cubicBezTo>
                    <a:cubicBezTo>
                      <a:pt x="15302" y="15592"/>
                      <a:pt x="15302" y="15630"/>
                      <a:pt x="15302" y="15668"/>
                    </a:cubicBezTo>
                    <a:cubicBezTo>
                      <a:pt x="15339" y="15782"/>
                      <a:pt x="15450" y="15896"/>
                      <a:pt x="15561" y="15934"/>
                    </a:cubicBezTo>
                    <a:cubicBezTo>
                      <a:pt x="15672" y="15934"/>
                      <a:pt x="15746" y="15934"/>
                      <a:pt x="15857" y="15896"/>
                    </a:cubicBezTo>
                    <a:cubicBezTo>
                      <a:pt x="15783" y="16428"/>
                      <a:pt x="15635" y="17151"/>
                      <a:pt x="15598" y="17303"/>
                    </a:cubicBezTo>
                    <a:cubicBezTo>
                      <a:pt x="15561" y="17417"/>
                      <a:pt x="15598" y="17569"/>
                      <a:pt x="15709" y="17683"/>
                    </a:cubicBezTo>
                    <a:cubicBezTo>
                      <a:pt x="15302" y="18101"/>
                      <a:pt x="14820" y="18406"/>
                      <a:pt x="14227" y="18596"/>
                    </a:cubicBezTo>
                    <a:close/>
                    <a:moveTo>
                      <a:pt x="20229" y="13804"/>
                    </a:moveTo>
                    <a:cubicBezTo>
                      <a:pt x="20081" y="13766"/>
                      <a:pt x="19896" y="13842"/>
                      <a:pt x="19822" y="13994"/>
                    </a:cubicBezTo>
                    <a:cubicBezTo>
                      <a:pt x="19748" y="14146"/>
                      <a:pt x="19822" y="14337"/>
                      <a:pt x="19970" y="14451"/>
                    </a:cubicBezTo>
                    <a:cubicBezTo>
                      <a:pt x="19970" y="14451"/>
                      <a:pt x="20674" y="14907"/>
                      <a:pt x="20637" y="16124"/>
                    </a:cubicBezTo>
                    <a:cubicBezTo>
                      <a:pt x="20451" y="16010"/>
                      <a:pt x="20155" y="15934"/>
                      <a:pt x="19822" y="15896"/>
                    </a:cubicBezTo>
                    <a:cubicBezTo>
                      <a:pt x="19710" y="15896"/>
                      <a:pt x="19599" y="15934"/>
                      <a:pt x="19525" y="16048"/>
                    </a:cubicBezTo>
                    <a:cubicBezTo>
                      <a:pt x="19340" y="15934"/>
                      <a:pt x="19340" y="15934"/>
                      <a:pt x="19340" y="15934"/>
                    </a:cubicBezTo>
                    <a:cubicBezTo>
                      <a:pt x="19303" y="15934"/>
                      <a:pt x="19229" y="15896"/>
                      <a:pt x="19192" y="15934"/>
                    </a:cubicBezTo>
                    <a:cubicBezTo>
                      <a:pt x="18969" y="15934"/>
                      <a:pt x="17339" y="16086"/>
                      <a:pt x="16450" y="16618"/>
                    </a:cubicBezTo>
                    <a:cubicBezTo>
                      <a:pt x="16450" y="16618"/>
                      <a:pt x="16413" y="16618"/>
                      <a:pt x="16413" y="16656"/>
                    </a:cubicBezTo>
                    <a:cubicBezTo>
                      <a:pt x="16413" y="16542"/>
                      <a:pt x="16450" y="16428"/>
                      <a:pt x="16450" y="16314"/>
                    </a:cubicBezTo>
                    <a:cubicBezTo>
                      <a:pt x="16635" y="15325"/>
                      <a:pt x="16598" y="15059"/>
                      <a:pt x="16376" y="14945"/>
                    </a:cubicBezTo>
                    <a:cubicBezTo>
                      <a:pt x="16302" y="14907"/>
                      <a:pt x="16265" y="14907"/>
                      <a:pt x="16191" y="14907"/>
                    </a:cubicBezTo>
                    <a:cubicBezTo>
                      <a:pt x="16080" y="14907"/>
                      <a:pt x="16005" y="14945"/>
                      <a:pt x="15894" y="15021"/>
                    </a:cubicBezTo>
                    <a:cubicBezTo>
                      <a:pt x="15857" y="14755"/>
                      <a:pt x="15820" y="14413"/>
                      <a:pt x="15746" y="14070"/>
                    </a:cubicBezTo>
                    <a:cubicBezTo>
                      <a:pt x="15561" y="13158"/>
                      <a:pt x="15413" y="12739"/>
                      <a:pt x="15042" y="12739"/>
                    </a:cubicBezTo>
                    <a:cubicBezTo>
                      <a:pt x="14709" y="12701"/>
                      <a:pt x="14598" y="13120"/>
                      <a:pt x="14561" y="13272"/>
                    </a:cubicBezTo>
                    <a:cubicBezTo>
                      <a:pt x="14523" y="13462"/>
                      <a:pt x="14486" y="13576"/>
                      <a:pt x="14412" y="13690"/>
                    </a:cubicBezTo>
                    <a:cubicBezTo>
                      <a:pt x="13634" y="11827"/>
                      <a:pt x="11967" y="11256"/>
                      <a:pt x="11226" y="11294"/>
                    </a:cubicBezTo>
                    <a:cubicBezTo>
                      <a:pt x="10856" y="11294"/>
                      <a:pt x="10744" y="11523"/>
                      <a:pt x="10707" y="11637"/>
                    </a:cubicBezTo>
                    <a:cubicBezTo>
                      <a:pt x="10633" y="11979"/>
                      <a:pt x="10856" y="12321"/>
                      <a:pt x="11152" y="12587"/>
                    </a:cubicBezTo>
                    <a:cubicBezTo>
                      <a:pt x="10559" y="12435"/>
                      <a:pt x="9707" y="12055"/>
                      <a:pt x="8892" y="11599"/>
                    </a:cubicBezTo>
                    <a:cubicBezTo>
                      <a:pt x="8818" y="11561"/>
                      <a:pt x="8707" y="11561"/>
                      <a:pt x="8596" y="11599"/>
                    </a:cubicBezTo>
                    <a:cubicBezTo>
                      <a:pt x="7892" y="11903"/>
                      <a:pt x="7632" y="12739"/>
                      <a:pt x="7558" y="13310"/>
                    </a:cubicBezTo>
                    <a:cubicBezTo>
                      <a:pt x="7521" y="13272"/>
                      <a:pt x="7484" y="13234"/>
                      <a:pt x="7447" y="13196"/>
                    </a:cubicBezTo>
                    <a:cubicBezTo>
                      <a:pt x="7410" y="13082"/>
                      <a:pt x="7299" y="13006"/>
                      <a:pt x="7188" y="13006"/>
                    </a:cubicBezTo>
                    <a:cubicBezTo>
                      <a:pt x="7039" y="13006"/>
                      <a:pt x="6854" y="13044"/>
                      <a:pt x="6706" y="13234"/>
                    </a:cubicBezTo>
                    <a:cubicBezTo>
                      <a:pt x="6298" y="13652"/>
                      <a:pt x="6187" y="14755"/>
                      <a:pt x="6150" y="15630"/>
                    </a:cubicBezTo>
                    <a:cubicBezTo>
                      <a:pt x="6076" y="15592"/>
                      <a:pt x="6002" y="15592"/>
                      <a:pt x="5928" y="15630"/>
                    </a:cubicBezTo>
                    <a:cubicBezTo>
                      <a:pt x="5780" y="15668"/>
                      <a:pt x="5706" y="15820"/>
                      <a:pt x="5706" y="15934"/>
                    </a:cubicBezTo>
                    <a:cubicBezTo>
                      <a:pt x="5372" y="15972"/>
                      <a:pt x="5039" y="16086"/>
                      <a:pt x="4742" y="16238"/>
                    </a:cubicBezTo>
                    <a:cubicBezTo>
                      <a:pt x="4779" y="16200"/>
                      <a:pt x="4779" y="16124"/>
                      <a:pt x="4779" y="16048"/>
                    </a:cubicBezTo>
                    <a:cubicBezTo>
                      <a:pt x="4742" y="15858"/>
                      <a:pt x="4631" y="15744"/>
                      <a:pt x="4446" y="15744"/>
                    </a:cubicBezTo>
                    <a:cubicBezTo>
                      <a:pt x="4409" y="15744"/>
                      <a:pt x="3927" y="15744"/>
                      <a:pt x="3483" y="15934"/>
                    </a:cubicBezTo>
                    <a:cubicBezTo>
                      <a:pt x="3557" y="15820"/>
                      <a:pt x="3631" y="15668"/>
                      <a:pt x="3779" y="15592"/>
                    </a:cubicBezTo>
                    <a:cubicBezTo>
                      <a:pt x="3890" y="15439"/>
                      <a:pt x="3927" y="15249"/>
                      <a:pt x="3816" y="15097"/>
                    </a:cubicBezTo>
                    <a:cubicBezTo>
                      <a:pt x="3668" y="14945"/>
                      <a:pt x="3483" y="14907"/>
                      <a:pt x="3334" y="15059"/>
                    </a:cubicBezTo>
                    <a:cubicBezTo>
                      <a:pt x="3223" y="15097"/>
                      <a:pt x="2742" y="15554"/>
                      <a:pt x="2260" y="15972"/>
                    </a:cubicBezTo>
                    <a:cubicBezTo>
                      <a:pt x="2186" y="15934"/>
                      <a:pt x="2112" y="15896"/>
                      <a:pt x="2001" y="15896"/>
                    </a:cubicBezTo>
                    <a:cubicBezTo>
                      <a:pt x="1371" y="15972"/>
                      <a:pt x="1371" y="15972"/>
                      <a:pt x="1371" y="15972"/>
                    </a:cubicBezTo>
                    <a:cubicBezTo>
                      <a:pt x="1371" y="15325"/>
                      <a:pt x="1519" y="13956"/>
                      <a:pt x="2593" y="13652"/>
                    </a:cubicBezTo>
                    <a:cubicBezTo>
                      <a:pt x="3260" y="13500"/>
                      <a:pt x="3668" y="13386"/>
                      <a:pt x="3594" y="13006"/>
                    </a:cubicBezTo>
                    <a:cubicBezTo>
                      <a:pt x="3520" y="12625"/>
                      <a:pt x="3149" y="12663"/>
                      <a:pt x="2556" y="12739"/>
                    </a:cubicBezTo>
                    <a:cubicBezTo>
                      <a:pt x="2297" y="12473"/>
                      <a:pt x="1778" y="12017"/>
                      <a:pt x="778" y="12131"/>
                    </a:cubicBezTo>
                    <a:cubicBezTo>
                      <a:pt x="1000" y="10838"/>
                      <a:pt x="1890" y="7454"/>
                      <a:pt x="4224" y="7149"/>
                    </a:cubicBezTo>
                    <a:cubicBezTo>
                      <a:pt x="4335" y="7149"/>
                      <a:pt x="4409" y="7073"/>
                      <a:pt x="4483" y="6997"/>
                    </a:cubicBezTo>
                    <a:cubicBezTo>
                      <a:pt x="4520" y="6921"/>
                      <a:pt x="4557" y="6807"/>
                      <a:pt x="4520" y="6693"/>
                    </a:cubicBezTo>
                    <a:cubicBezTo>
                      <a:pt x="4409" y="6351"/>
                      <a:pt x="4150" y="5818"/>
                      <a:pt x="3594" y="5590"/>
                    </a:cubicBezTo>
                    <a:cubicBezTo>
                      <a:pt x="3668" y="5552"/>
                      <a:pt x="3705" y="5476"/>
                      <a:pt x="3742" y="5362"/>
                    </a:cubicBezTo>
                    <a:cubicBezTo>
                      <a:pt x="3779" y="5210"/>
                      <a:pt x="3705" y="5058"/>
                      <a:pt x="3594" y="4982"/>
                    </a:cubicBezTo>
                    <a:cubicBezTo>
                      <a:pt x="3334" y="4830"/>
                      <a:pt x="3334" y="4830"/>
                      <a:pt x="3334" y="4830"/>
                    </a:cubicBezTo>
                    <a:cubicBezTo>
                      <a:pt x="4187" y="4563"/>
                      <a:pt x="5817" y="4335"/>
                      <a:pt x="7225" y="5894"/>
                    </a:cubicBezTo>
                    <a:cubicBezTo>
                      <a:pt x="7299" y="5970"/>
                      <a:pt x="7447" y="6008"/>
                      <a:pt x="7558" y="6008"/>
                    </a:cubicBezTo>
                    <a:cubicBezTo>
                      <a:pt x="7669" y="5970"/>
                      <a:pt x="7780" y="5856"/>
                      <a:pt x="7780" y="5742"/>
                    </a:cubicBezTo>
                    <a:cubicBezTo>
                      <a:pt x="7929" y="5134"/>
                      <a:pt x="8596" y="2092"/>
                      <a:pt x="8596" y="1597"/>
                    </a:cubicBezTo>
                    <a:cubicBezTo>
                      <a:pt x="8558" y="1521"/>
                      <a:pt x="8558" y="1407"/>
                      <a:pt x="8558" y="1331"/>
                    </a:cubicBezTo>
                    <a:cubicBezTo>
                      <a:pt x="8558" y="1179"/>
                      <a:pt x="8558" y="1027"/>
                      <a:pt x="8558" y="875"/>
                    </a:cubicBezTo>
                    <a:cubicBezTo>
                      <a:pt x="8707" y="913"/>
                      <a:pt x="8818" y="989"/>
                      <a:pt x="8818" y="1065"/>
                    </a:cubicBezTo>
                    <a:cubicBezTo>
                      <a:pt x="8818" y="1217"/>
                      <a:pt x="8929" y="1331"/>
                      <a:pt x="9114" y="1369"/>
                    </a:cubicBezTo>
                    <a:cubicBezTo>
                      <a:pt x="9262" y="1407"/>
                      <a:pt x="9411" y="1331"/>
                      <a:pt x="9485" y="1179"/>
                    </a:cubicBezTo>
                    <a:cubicBezTo>
                      <a:pt x="9485" y="1141"/>
                      <a:pt x="9522" y="1103"/>
                      <a:pt x="9522" y="1027"/>
                    </a:cubicBezTo>
                    <a:cubicBezTo>
                      <a:pt x="9966" y="1331"/>
                      <a:pt x="10337" y="1673"/>
                      <a:pt x="10300" y="1939"/>
                    </a:cubicBezTo>
                    <a:cubicBezTo>
                      <a:pt x="10300" y="1939"/>
                      <a:pt x="10300" y="1939"/>
                      <a:pt x="10300" y="1939"/>
                    </a:cubicBezTo>
                    <a:cubicBezTo>
                      <a:pt x="10263" y="2130"/>
                      <a:pt x="10411" y="2320"/>
                      <a:pt x="10596" y="2358"/>
                    </a:cubicBezTo>
                    <a:cubicBezTo>
                      <a:pt x="10781" y="2396"/>
                      <a:pt x="10930" y="2244"/>
                      <a:pt x="10967" y="2054"/>
                    </a:cubicBezTo>
                    <a:cubicBezTo>
                      <a:pt x="10967" y="2054"/>
                      <a:pt x="10967" y="2054"/>
                      <a:pt x="10967" y="2054"/>
                    </a:cubicBezTo>
                    <a:cubicBezTo>
                      <a:pt x="11004" y="1901"/>
                      <a:pt x="11004" y="1901"/>
                      <a:pt x="11004" y="1901"/>
                    </a:cubicBezTo>
                    <a:cubicBezTo>
                      <a:pt x="11004" y="1901"/>
                      <a:pt x="11041" y="1901"/>
                      <a:pt x="11041" y="1939"/>
                    </a:cubicBezTo>
                    <a:cubicBezTo>
                      <a:pt x="11078" y="2282"/>
                      <a:pt x="11337" y="2320"/>
                      <a:pt x="11374" y="2320"/>
                    </a:cubicBezTo>
                    <a:cubicBezTo>
                      <a:pt x="11374" y="2320"/>
                      <a:pt x="11374" y="2320"/>
                      <a:pt x="11374" y="2320"/>
                    </a:cubicBezTo>
                    <a:cubicBezTo>
                      <a:pt x="11634" y="2282"/>
                      <a:pt x="11708" y="2130"/>
                      <a:pt x="11782" y="1673"/>
                    </a:cubicBezTo>
                    <a:cubicBezTo>
                      <a:pt x="12263" y="2015"/>
                      <a:pt x="13004" y="2852"/>
                      <a:pt x="13079" y="4563"/>
                    </a:cubicBezTo>
                    <a:cubicBezTo>
                      <a:pt x="13079" y="4639"/>
                      <a:pt x="13153" y="4754"/>
                      <a:pt x="13227" y="4830"/>
                    </a:cubicBezTo>
                    <a:cubicBezTo>
                      <a:pt x="13338" y="4868"/>
                      <a:pt x="13449" y="4906"/>
                      <a:pt x="13523" y="4868"/>
                    </a:cubicBezTo>
                    <a:cubicBezTo>
                      <a:pt x="13560" y="4868"/>
                      <a:pt x="15524" y="4107"/>
                      <a:pt x="17228" y="4944"/>
                    </a:cubicBezTo>
                    <a:cubicBezTo>
                      <a:pt x="18080" y="5362"/>
                      <a:pt x="18710" y="6123"/>
                      <a:pt x="19155" y="7149"/>
                    </a:cubicBezTo>
                    <a:cubicBezTo>
                      <a:pt x="18562" y="7035"/>
                      <a:pt x="18562" y="7035"/>
                      <a:pt x="18562" y="7035"/>
                    </a:cubicBezTo>
                    <a:cubicBezTo>
                      <a:pt x="18377" y="6997"/>
                      <a:pt x="18228" y="7111"/>
                      <a:pt x="18154" y="7263"/>
                    </a:cubicBezTo>
                    <a:cubicBezTo>
                      <a:pt x="18117" y="7454"/>
                      <a:pt x="18191" y="7606"/>
                      <a:pt x="18377" y="7682"/>
                    </a:cubicBezTo>
                    <a:cubicBezTo>
                      <a:pt x="18599" y="7796"/>
                      <a:pt x="19155" y="8138"/>
                      <a:pt x="19229" y="8442"/>
                    </a:cubicBezTo>
                    <a:cubicBezTo>
                      <a:pt x="19229" y="8594"/>
                      <a:pt x="19340" y="8670"/>
                      <a:pt x="19451" y="8708"/>
                    </a:cubicBezTo>
                    <a:cubicBezTo>
                      <a:pt x="19451" y="8708"/>
                      <a:pt x="19748" y="8823"/>
                      <a:pt x="20044" y="9279"/>
                    </a:cubicBezTo>
                    <a:cubicBezTo>
                      <a:pt x="20229" y="9621"/>
                      <a:pt x="20451" y="10115"/>
                      <a:pt x="20563" y="10914"/>
                    </a:cubicBezTo>
                    <a:cubicBezTo>
                      <a:pt x="20303" y="10648"/>
                      <a:pt x="20007" y="10458"/>
                      <a:pt x="19599" y="10382"/>
                    </a:cubicBezTo>
                    <a:cubicBezTo>
                      <a:pt x="19451" y="10344"/>
                      <a:pt x="19266" y="10458"/>
                      <a:pt x="19229" y="10648"/>
                    </a:cubicBezTo>
                    <a:cubicBezTo>
                      <a:pt x="19192" y="10800"/>
                      <a:pt x="19266" y="10990"/>
                      <a:pt x="19414" y="11066"/>
                    </a:cubicBezTo>
                    <a:cubicBezTo>
                      <a:pt x="19451" y="11066"/>
                      <a:pt x="20600" y="11637"/>
                      <a:pt x="20859" y="14108"/>
                    </a:cubicBezTo>
                    <a:cubicBezTo>
                      <a:pt x="20674" y="13994"/>
                      <a:pt x="20451" y="13880"/>
                      <a:pt x="20229" y="13804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 kumimoji="1" sz="2000">
                  <a:solidFill>
                    <a:srgbClr val="5F6E7D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282" name="TextBox 182">
            <a:extLst>
              <a:ext uri="{FF2B5EF4-FFF2-40B4-BE49-F238E27FC236}">
                <a16:creationId xmlns:a16="http://schemas.microsoft.com/office/drawing/2014/main" id="{62D3C8C2-B4E9-4782-848C-3E866EE441AC}"/>
              </a:ext>
            </a:extLst>
          </p:cNvPr>
          <p:cNvSpPr txBox="1"/>
          <p:nvPr/>
        </p:nvSpPr>
        <p:spPr>
          <a:xfrm>
            <a:off x="10619873" y="2771934"/>
            <a:ext cx="106581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Heroku</a:t>
            </a:r>
            <a:endParaRPr kumimoji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283" name="Group 2">
            <a:extLst>
              <a:ext uri="{FF2B5EF4-FFF2-40B4-BE49-F238E27FC236}">
                <a16:creationId xmlns:a16="http://schemas.microsoft.com/office/drawing/2014/main" id="{7F1E7A0E-58A3-4652-AF1F-4EB8672DEA75}"/>
              </a:ext>
            </a:extLst>
          </p:cNvPr>
          <p:cNvGrpSpPr/>
          <p:nvPr/>
        </p:nvGrpSpPr>
        <p:grpSpPr>
          <a:xfrm>
            <a:off x="9903020" y="1552045"/>
            <a:ext cx="789147" cy="789147"/>
            <a:chOff x="0" y="0"/>
            <a:chExt cx="789146" cy="789146"/>
          </a:xfrm>
        </p:grpSpPr>
        <p:sp>
          <p:nvSpPr>
            <p:cNvPr id="284" name="Oval 260">
              <a:extLst>
                <a:ext uri="{FF2B5EF4-FFF2-40B4-BE49-F238E27FC236}">
                  <a16:creationId xmlns:a16="http://schemas.microsoft.com/office/drawing/2014/main" id="{C57DC79E-EFA9-4DD8-8009-8C434CBC277E}"/>
                </a:ext>
              </a:extLst>
            </p:cNvPr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 kumimoji="1" sz="2000">
                <a:solidFill>
                  <a:srgbClr val="5F6E7D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285" name="Group 229">
              <a:extLst>
                <a:ext uri="{FF2B5EF4-FFF2-40B4-BE49-F238E27FC236}">
                  <a16:creationId xmlns:a16="http://schemas.microsoft.com/office/drawing/2014/main" id="{9F9DCB87-ECB7-48A0-8DE2-3825839BD19B}"/>
                </a:ext>
              </a:extLst>
            </p:cNvPr>
            <p:cNvGrpSpPr/>
            <p:nvPr/>
          </p:nvGrpSpPr>
          <p:grpSpPr>
            <a:xfrm>
              <a:off x="113684" y="144328"/>
              <a:ext cx="535386" cy="507540"/>
              <a:chOff x="0" y="0"/>
              <a:chExt cx="535385" cy="507538"/>
            </a:xfrm>
          </p:grpSpPr>
          <p:sp>
            <p:nvSpPr>
              <p:cNvPr id="286" name="Freeform 152">
                <a:extLst>
                  <a:ext uri="{FF2B5EF4-FFF2-40B4-BE49-F238E27FC236}">
                    <a16:creationId xmlns:a16="http://schemas.microsoft.com/office/drawing/2014/main" id="{0A6FBFE5-8E50-4032-9434-C7BC6C0249E6}"/>
                  </a:ext>
                </a:extLst>
              </p:cNvPr>
              <p:cNvSpPr/>
              <p:nvPr/>
            </p:nvSpPr>
            <p:spPr>
              <a:xfrm>
                <a:off x="0" y="0"/>
                <a:ext cx="535386" cy="507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1600" extrusionOk="0">
                    <a:moveTo>
                      <a:pt x="21356" y="15688"/>
                    </a:moveTo>
                    <a:cubicBezTo>
                      <a:pt x="21356" y="14021"/>
                      <a:pt x="21356" y="14021"/>
                      <a:pt x="21356" y="14021"/>
                    </a:cubicBezTo>
                    <a:cubicBezTo>
                      <a:pt x="20351" y="13794"/>
                      <a:pt x="20351" y="13794"/>
                      <a:pt x="20351" y="13794"/>
                    </a:cubicBezTo>
                    <a:cubicBezTo>
                      <a:pt x="20280" y="13491"/>
                      <a:pt x="20136" y="13112"/>
                      <a:pt x="19993" y="12808"/>
                    </a:cubicBezTo>
                    <a:cubicBezTo>
                      <a:pt x="20567" y="11975"/>
                      <a:pt x="20567" y="11975"/>
                      <a:pt x="20567" y="11975"/>
                    </a:cubicBezTo>
                    <a:cubicBezTo>
                      <a:pt x="19418" y="10838"/>
                      <a:pt x="19418" y="10838"/>
                      <a:pt x="19418" y="10838"/>
                    </a:cubicBezTo>
                    <a:cubicBezTo>
                      <a:pt x="18629" y="11444"/>
                      <a:pt x="18629" y="11444"/>
                      <a:pt x="18629" y="11444"/>
                    </a:cubicBezTo>
                    <a:cubicBezTo>
                      <a:pt x="18629" y="11368"/>
                      <a:pt x="18557" y="11368"/>
                      <a:pt x="18557" y="11368"/>
                    </a:cubicBezTo>
                    <a:cubicBezTo>
                      <a:pt x="18557" y="1061"/>
                      <a:pt x="18557" y="1061"/>
                      <a:pt x="18557" y="1061"/>
                    </a:cubicBezTo>
                    <a:cubicBezTo>
                      <a:pt x="18557" y="455"/>
                      <a:pt x="18127" y="0"/>
                      <a:pt x="17553" y="0"/>
                    </a:cubicBezTo>
                    <a:cubicBezTo>
                      <a:pt x="7363" y="0"/>
                      <a:pt x="7363" y="0"/>
                      <a:pt x="7363" y="0"/>
                    </a:cubicBezTo>
                    <a:cubicBezTo>
                      <a:pt x="3129" y="4472"/>
                      <a:pt x="3129" y="4472"/>
                      <a:pt x="3129" y="4472"/>
                    </a:cubicBezTo>
                    <a:cubicBezTo>
                      <a:pt x="3129" y="7731"/>
                      <a:pt x="3129" y="7731"/>
                      <a:pt x="3129" y="7731"/>
                    </a:cubicBezTo>
                    <a:cubicBezTo>
                      <a:pt x="1550" y="6063"/>
                      <a:pt x="1550" y="6063"/>
                      <a:pt x="1550" y="6063"/>
                    </a:cubicBezTo>
                    <a:cubicBezTo>
                      <a:pt x="1191" y="5684"/>
                      <a:pt x="617" y="5684"/>
                      <a:pt x="258" y="6063"/>
                    </a:cubicBezTo>
                    <a:cubicBezTo>
                      <a:pt x="115" y="6291"/>
                      <a:pt x="-244" y="6821"/>
                      <a:pt x="258" y="7503"/>
                    </a:cubicBezTo>
                    <a:cubicBezTo>
                      <a:pt x="3129" y="10459"/>
                      <a:pt x="3129" y="10459"/>
                      <a:pt x="3129" y="10459"/>
                    </a:cubicBezTo>
                    <a:cubicBezTo>
                      <a:pt x="3129" y="20539"/>
                      <a:pt x="3129" y="20539"/>
                      <a:pt x="3129" y="20539"/>
                    </a:cubicBezTo>
                    <a:cubicBezTo>
                      <a:pt x="3129" y="21145"/>
                      <a:pt x="3559" y="21600"/>
                      <a:pt x="4133" y="21600"/>
                    </a:cubicBezTo>
                    <a:cubicBezTo>
                      <a:pt x="17122" y="21600"/>
                      <a:pt x="17122" y="21600"/>
                      <a:pt x="17122" y="21600"/>
                    </a:cubicBezTo>
                    <a:cubicBezTo>
                      <a:pt x="17911" y="21600"/>
                      <a:pt x="18486" y="20918"/>
                      <a:pt x="18486" y="20160"/>
                    </a:cubicBezTo>
                    <a:cubicBezTo>
                      <a:pt x="18486" y="18341"/>
                      <a:pt x="18486" y="18341"/>
                      <a:pt x="18486" y="18341"/>
                    </a:cubicBezTo>
                    <a:cubicBezTo>
                      <a:pt x="18557" y="18341"/>
                      <a:pt x="18629" y="18265"/>
                      <a:pt x="18629" y="18265"/>
                    </a:cubicBezTo>
                    <a:cubicBezTo>
                      <a:pt x="19418" y="18872"/>
                      <a:pt x="19418" y="18872"/>
                      <a:pt x="19418" y="18872"/>
                    </a:cubicBezTo>
                    <a:cubicBezTo>
                      <a:pt x="20495" y="17659"/>
                      <a:pt x="20495" y="17659"/>
                      <a:pt x="20495" y="17659"/>
                    </a:cubicBezTo>
                    <a:cubicBezTo>
                      <a:pt x="19993" y="16825"/>
                      <a:pt x="19993" y="16825"/>
                      <a:pt x="19993" y="16825"/>
                    </a:cubicBezTo>
                    <a:cubicBezTo>
                      <a:pt x="20136" y="16522"/>
                      <a:pt x="20280" y="16219"/>
                      <a:pt x="20351" y="15840"/>
                    </a:cubicBezTo>
                    <a:lnTo>
                      <a:pt x="21356" y="15688"/>
                    </a:lnTo>
                    <a:close/>
                    <a:moveTo>
                      <a:pt x="7219" y="834"/>
                    </a:moveTo>
                    <a:cubicBezTo>
                      <a:pt x="7219" y="3411"/>
                      <a:pt x="7219" y="3411"/>
                      <a:pt x="7219" y="3411"/>
                    </a:cubicBezTo>
                    <a:cubicBezTo>
                      <a:pt x="7219" y="3865"/>
                      <a:pt x="6860" y="4320"/>
                      <a:pt x="6358" y="4320"/>
                    </a:cubicBezTo>
                    <a:cubicBezTo>
                      <a:pt x="3990" y="4320"/>
                      <a:pt x="3990" y="4320"/>
                      <a:pt x="3990" y="4320"/>
                    </a:cubicBezTo>
                    <a:lnTo>
                      <a:pt x="7219" y="834"/>
                    </a:lnTo>
                    <a:close/>
                    <a:moveTo>
                      <a:pt x="617" y="7124"/>
                    </a:moveTo>
                    <a:cubicBezTo>
                      <a:pt x="545" y="6973"/>
                      <a:pt x="330" y="6669"/>
                      <a:pt x="617" y="6442"/>
                    </a:cubicBezTo>
                    <a:cubicBezTo>
                      <a:pt x="761" y="6291"/>
                      <a:pt x="1048" y="6291"/>
                      <a:pt x="1191" y="6442"/>
                    </a:cubicBezTo>
                    <a:cubicBezTo>
                      <a:pt x="1694" y="6973"/>
                      <a:pt x="1694" y="6973"/>
                      <a:pt x="1694" y="6973"/>
                    </a:cubicBezTo>
                    <a:cubicBezTo>
                      <a:pt x="1119" y="7655"/>
                      <a:pt x="1119" y="7655"/>
                      <a:pt x="1119" y="7655"/>
                    </a:cubicBezTo>
                    <a:lnTo>
                      <a:pt x="617" y="7124"/>
                    </a:lnTo>
                    <a:close/>
                    <a:moveTo>
                      <a:pt x="1478" y="8034"/>
                    </a:moveTo>
                    <a:cubicBezTo>
                      <a:pt x="2052" y="7352"/>
                      <a:pt x="2052" y="7352"/>
                      <a:pt x="2052" y="7352"/>
                    </a:cubicBezTo>
                    <a:cubicBezTo>
                      <a:pt x="5927" y="11444"/>
                      <a:pt x="5927" y="11444"/>
                      <a:pt x="5927" y="11444"/>
                    </a:cubicBezTo>
                    <a:cubicBezTo>
                      <a:pt x="5282" y="12051"/>
                      <a:pt x="5282" y="12051"/>
                      <a:pt x="5282" y="12051"/>
                    </a:cubicBezTo>
                    <a:lnTo>
                      <a:pt x="1478" y="8034"/>
                    </a:lnTo>
                    <a:close/>
                    <a:moveTo>
                      <a:pt x="6286" y="11823"/>
                    </a:moveTo>
                    <a:cubicBezTo>
                      <a:pt x="6573" y="12126"/>
                      <a:pt x="6573" y="12126"/>
                      <a:pt x="6573" y="12126"/>
                    </a:cubicBezTo>
                    <a:cubicBezTo>
                      <a:pt x="6860" y="13112"/>
                      <a:pt x="6860" y="13112"/>
                      <a:pt x="6860" y="13112"/>
                    </a:cubicBezTo>
                    <a:cubicBezTo>
                      <a:pt x="5927" y="12733"/>
                      <a:pt x="5927" y="12733"/>
                      <a:pt x="5927" y="12733"/>
                    </a:cubicBezTo>
                    <a:cubicBezTo>
                      <a:pt x="5640" y="12429"/>
                      <a:pt x="5640" y="12429"/>
                      <a:pt x="5640" y="12429"/>
                    </a:cubicBezTo>
                    <a:lnTo>
                      <a:pt x="6286" y="11823"/>
                    </a:lnTo>
                    <a:close/>
                    <a:moveTo>
                      <a:pt x="17122" y="20994"/>
                    </a:moveTo>
                    <a:cubicBezTo>
                      <a:pt x="4133" y="20994"/>
                      <a:pt x="4133" y="20994"/>
                      <a:pt x="4133" y="20994"/>
                    </a:cubicBezTo>
                    <a:cubicBezTo>
                      <a:pt x="3846" y="20994"/>
                      <a:pt x="3631" y="20766"/>
                      <a:pt x="3631" y="20539"/>
                    </a:cubicBezTo>
                    <a:cubicBezTo>
                      <a:pt x="3631" y="10989"/>
                      <a:pt x="3631" y="10989"/>
                      <a:pt x="3631" y="10989"/>
                    </a:cubicBezTo>
                    <a:cubicBezTo>
                      <a:pt x="5712" y="13187"/>
                      <a:pt x="5712" y="13187"/>
                      <a:pt x="5712" y="13187"/>
                    </a:cubicBezTo>
                    <a:cubicBezTo>
                      <a:pt x="7650" y="13869"/>
                      <a:pt x="7650" y="13869"/>
                      <a:pt x="7650" y="13869"/>
                    </a:cubicBezTo>
                    <a:cubicBezTo>
                      <a:pt x="7004" y="11823"/>
                      <a:pt x="7004" y="11823"/>
                      <a:pt x="7004" y="11823"/>
                    </a:cubicBezTo>
                    <a:cubicBezTo>
                      <a:pt x="3631" y="8261"/>
                      <a:pt x="3631" y="8261"/>
                      <a:pt x="3631" y="8261"/>
                    </a:cubicBezTo>
                    <a:cubicBezTo>
                      <a:pt x="3631" y="4851"/>
                      <a:pt x="3631" y="4851"/>
                      <a:pt x="3631" y="4851"/>
                    </a:cubicBezTo>
                    <a:cubicBezTo>
                      <a:pt x="6358" y="4851"/>
                      <a:pt x="6358" y="4851"/>
                      <a:pt x="6358" y="4851"/>
                    </a:cubicBezTo>
                    <a:cubicBezTo>
                      <a:pt x="7147" y="4851"/>
                      <a:pt x="7721" y="4168"/>
                      <a:pt x="7721" y="3411"/>
                    </a:cubicBezTo>
                    <a:cubicBezTo>
                      <a:pt x="7721" y="455"/>
                      <a:pt x="7721" y="455"/>
                      <a:pt x="7721" y="455"/>
                    </a:cubicBezTo>
                    <a:cubicBezTo>
                      <a:pt x="17481" y="455"/>
                      <a:pt x="17481" y="455"/>
                      <a:pt x="17481" y="455"/>
                    </a:cubicBezTo>
                    <a:cubicBezTo>
                      <a:pt x="17768" y="455"/>
                      <a:pt x="17983" y="758"/>
                      <a:pt x="17983" y="985"/>
                    </a:cubicBezTo>
                    <a:cubicBezTo>
                      <a:pt x="17983" y="11065"/>
                      <a:pt x="17983" y="11065"/>
                      <a:pt x="17983" y="11065"/>
                    </a:cubicBezTo>
                    <a:cubicBezTo>
                      <a:pt x="17911" y="11065"/>
                      <a:pt x="17768" y="10989"/>
                      <a:pt x="17624" y="10989"/>
                    </a:cubicBezTo>
                    <a:cubicBezTo>
                      <a:pt x="17481" y="10004"/>
                      <a:pt x="17481" y="10004"/>
                      <a:pt x="17481" y="10004"/>
                    </a:cubicBezTo>
                    <a:cubicBezTo>
                      <a:pt x="15902" y="10004"/>
                      <a:pt x="15902" y="10004"/>
                      <a:pt x="15902" y="10004"/>
                    </a:cubicBezTo>
                    <a:cubicBezTo>
                      <a:pt x="15759" y="10989"/>
                      <a:pt x="15759" y="10989"/>
                      <a:pt x="15759" y="10989"/>
                    </a:cubicBezTo>
                    <a:cubicBezTo>
                      <a:pt x="15472" y="11065"/>
                      <a:pt x="15113" y="11217"/>
                      <a:pt x="14826" y="11368"/>
                    </a:cubicBezTo>
                    <a:cubicBezTo>
                      <a:pt x="14036" y="10838"/>
                      <a:pt x="14036" y="10838"/>
                      <a:pt x="14036" y="10838"/>
                    </a:cubicBezTo>
                    <a:cubicBezTo>
                      <a:pt x="12960" y="11975"/>
                      <a:pt x="12960" y="11975"/>
                      <a:pt x="12960" y="11975"/>
                    </a:cubicBezTo>
                    <a:cubicBezTo>
                      <a:pt x="13462" y="12808"/>
                      <a:pt x="13462" y="12808"/>
                      <a:pt x="13462" y="12808"/>
                    </a:cubicBezTo>
                    <a:cubicBezTo>
                      <a:pt x="13319" y="13112"/>
                      <a:pt x="13175" y="13415"/>
                      <a:pt x="13104" y="13794"/>
                    </a:cubicBezTo>
                    <a:cubicBezTo>
                      <a:pt x="12099" y="14021"/>
                      <a:pt x="12099" y="14021"/>
                      <a:pt x="12099" y="14021"/>
                    </a:cubicBezTo>
                    <a:cubicBezTo>
                      <a:pt x="12099" y="15688"/>
                      <a:pt x="12099" y="15688"/>
                      <a:pt x="12099" y="15688"/>
                    </a:cubicBezTo>
                    <a:cubicBezTo>
                      <a:pt x="13032" y="15840"/>
                      <a:pt x="13032" y="15840"/>
                      <a:pt x="13032" y="15840"/>
                    </a:cubicBezTo>
                    <a:cubicBezTo>
                      <a:pt x="13175" y="16219"/>
                      <a:pt x="13319" y="16522"/>
                      <a:pt x="13462" y="16825"/>
                    </a:cubicBezTo>
                    <a:cubicBezTo>
                      <a:pt x="12888" y="17659"/>
                      <a:pt x="12888" y="17659"/>
                      <a:pt x="12888" y="17659"/>
                    </a:cubicBezTo>
                    <a:cubicBezTo>
                      <a:pt x="14036" y="18872"/>
                      <a:pt x="14036" y="18872"/>
                      <a:pt x="14036" y="18872"/>
                    </a:cubicBezTo>
                    <a:cubicBezTo>
                      <a:pt x="14754" y="18265"/>
                      <a:pt x="14754" y="18265"/>
                      <a:pt x="14754" y="18265"/>
                    </a:cubicBezTo>
                    <a:cubicBezTo>
                      <a:pt x="15113" y="18417"/>
                      <a:pt x="15400" y="18568"/>
                      <a:pt x="15759" y="18644"/>
                    </a:cubicBezTo>
                    <a:cubicBezTo>
                      <a:pt x="15902" y="19705"/>
                      <a:pt x="15902" y="19705"/>
                      <a:pt x="15902" y="19705"/>
                    </a:cubicBezTo>
                    <a:cubicBezTo>
                      <a:pt x="17481" y="19705"/>
                      <a:pt x="17481" y="19705"/>
                      <a:pt x="17481" y="19705"/>
                    </a:cubicBezTo>
                    <a:cubicBezTo>
                      <a:pt x="17624" y="18644"/>
                      <a:pt x="17624" y="18644"/>
                      <a:pt x="17624" y="18644"/>
                    </a:cubicBezTo>
                    <a:cubicBezTo>
                      <a:pt x="17696" y="18644"/>
                      <a:pt x="17840" y="18644"/>
                      <a:pt x="17911" y="18568"/>
                    </a:cubicBezTo>
                    <a:cubicBezTo>
                      <a:pt x="17911" y="20160"/>
                      <a:pt x="17911" y="20160"/>
                      <a:pt x="17911" y="20160"/>
                    </a:cubicBezTo>
                    <a:cubicBezTo>
                      <a:pt x="17983" y="20160"/>
                      <a:pt x="17983" y="20160"/>
                      <a:pt x="17983" y="20160"/>
                    </a:cubicBezTo>
                    <a:cubicBezTo>
                      <a:pt x="17983" y="20615"/>
                      <a:pt x="17553" y="20994"/>
                      <a:pt x="17122" y="20994"/>
                    </a:cubicBezTo>
                    <a:close/>
                    <a:moveTo>
                      <a:pt x="19921" y="15537"/>
                    </a:moveTo>
                    <a:cubicBezTo>
                      <a:pt x="19849" y="15992"/>
                      <a:pt x="19706" y="16371"/>
                      <a:pt x="19490" y="16749"/>
                    </a:cubicBezTo>
                    <a:cubicBezTo>
                      <a:pt x="19347" y="16825"/>
                      <a:pt x="19347" y="16825"/>
                      <a:pt x="19347" y="16825"/>
                    </a:cubicBezTo>
                    <a:cubicBezTo>
                      <a:pt x="19849" y="17583"/>
                      <a:pt x="19849" y="17583"/>
                      <a:pt x="19849" y="17583"/>
                    </a:cubicBezTo>
                    <a:cubicBezTo>
                      <a:pt x="19347" y="18189"/>
                      <a:pt x="19347" y="18189"/>
                      <a:pt x="19347" y="18189"/>
                    </a:cubicBezTo>
                    <a:cubicBezTo>
                      <a:pt x="18629" y="17659"/>
                      <a:pt x="18629" y="17659"/>
                      <a:pt x="18629" y="17659"/>
                    </a:cubicBezTo>
                    <a:cubicBezTo>
                      <a:pt x="18557" y="17735"/>
                      <a:pt x="18557" y="17735"/>
                      <a:pt x="18557" y="17735"/>
                    </a:cubicBezTo>
                    <a:cubicBezTo>
                      <a:pt x="18199" y="17962"/>
                      <a:pt x="17840" y="18114"/>
                      <a:pt x="17481" y="18265"/>
                    </a:cubicBezTo>
                    <a:cubicBezTo>
                      <a:pt x="17266" y="18265"/>
                      <a:pt x="17266" y="18265"/>
                      <a:pt x="17266" y="18265"/>
                    </a:cubicBezTo>
                    <a:cubicBezTo>
                      <a:pt x="17122" y="19175"/>
                      <a:pt x="17122" y="19175"/>
                      <a:pt x="17122" y="19175"/>
                    </a:cubicBezTo>
                    <a:cubicBezTo>
                      <a:pt x="16405" y="19175"/>
                      <a:pt x="16405" y="19175"/>
                      <a:pt x="16405" y="19175"/>
                    </a:cubicBezTo>
                    <a:cubicBezTo>
                      <a:pt x="16189" y="18265"/>
                      <a:pt x="16189" y="18265"/>
                      <a:pt x="16189" y="18265"/>
                    </a:cubicBezTo>
                    <a:cubicBezTo>
                      <a:pt x="16046" y="18265"/>
                      <a:pt x="16046" y="18265"/>
                      <a:pt x="16046" y="18265"/>
                    </a:cubicBezTo>
                    <a:cubicBezTo>
                      <a:pt x="15687" y="18189"/>
                      <a:pt x="15328" y="18038"/>
                      <a:pt x="14969" y="17811"/>
                    </a:cubicBezTo>
                    <a:cubicBezTo>
                      <a:pt x="14826" y="17659"/>
                      <a:pt x="14826" y="17659"/>
                      <a:pt x="14826" y="17659"/>
                    </a:cubicBezTo>
                    <a:cubicBezTo>
                      <a:pt x="14108" y="18189"/>
                      <a:pt x="14108" y="18189"/>
                      <a:pt x="14108" y="18189"/>
                    </a:cubicBezTo>
                    <a:cubicBezTo>
                      <a:pt x="13606" y="17659"/>
                      <a:pt x="13606" y="17659"/>
                      <a:pt x="13606" y="17659"/>
                    </a:cubicBezTo>
                    <a:cubicBezTo>
                      <a:pt x="14108" y="16901"/>
                      <a:pt x="14108" y="16901"/>
                      <a:pt x="14108" y="16901"/>
                    </a:cubicBezTo>
                    <a:cubicBezTo>
                      <a:pt x="14036" y="16749"/>
                      <a:pt x="14036" y="16749"/>
                      <a:pt x="14036" y="16749"/>
                    </a:cubicBezTo>
                    <a:cubicBezTo>
                      <a:pt x="13749" y="16446"/>
                      <a:pt x="13678" y="16067"/>
                      <a:pt x="13534" y="15613"/>
                    </a:cubicBezTo>
                    <a:cubicBezTo>
                      <a:pt x="13462" y="15385"/>
                      <a:pt x="13462" y="15385"/>
                      <a:pt x="13462" y="15385"/>
                    </a:cubicBezTo>
                    <a:cubicBezTo>
                      <a:pt x="12601" y="15234"/>
                      <a:pt x="12601" y="15234"/>
                      <a:pt x="12601" y="15234"/>
                    </a:cubicBezTo>
                    <a:cubicBezTo>
                      <a:pt x="12601" y="14476"/>
                      <a:pt x="12601" y="14476"/>
                      <a:pt x="12601" y="14476"/>
                    </a:cubicBezTo>
                    <a:cubicBezTo>
                      <a:pt x="13462" y="14248"/>
                      <a:pt x="13462" y="14248"/>
                      <a:pt x="13462" y="14248"/>
                    </a:cubicBezTo>
                    <a:cubicBezTo>
                      <a:pt x="13534" y="14097"/>
                      <a:pt x="13534" y="14097"/>
                      <a:pt x="13534" y="14097"/>
                    </a:cubicBezTo>
                    <a:cubicBezTo>
                      <a:pt x="13606" y="13718"/>
                      <a:pt x="13749" y="13339"/>
                      <a:pt x="13965" y="12960"/>
                    </a:cubicBezTo>
                    <a:cubicBezTo>
                      <a:pt x="14036" y="12808"/>
                      <a:pt x="14036" y="12808"/>
                      <a:pt x="14036" y="12808"/>
                    </a:cubicBezTo>
                    <a:cubicBezTo>
                      <a:pt x="13606" y="12051"/>
                      <a:pt x="13606" y="12051"/>
                      <a:pt x="13606" y="12051"/>
                    </a:cubicBezTo>
                    <a:cubicBezTo>
                      <a:pt x="14108" y="11520"/>
                      <a:pt x="14108" y="11520"/>
                      <a:pt x="14108" y="11520"/>
                    </a:cubicBezTo>
                    <a:cubicBezTo>
                      <a:pt x="14826" y="11975"/>
                      <a:pt x="14826" y="11975"/>
                      <a:pt x="14826" y="11975"/>
                    </a:cubicBezTo>
                    <a:cubicBezTo>
                      <a:pt x="14969" y="11899"/>
                      <a:pt x="14969" y="11899"/>
                      <a:pt x="14969" y="11899"/>
                    </a:cubicBezTo>
                    <a:cubicBezTo>
                      <a:pt x="15256" y="11672"/>
                      <a:pt x="15687" y="11520"/>
                      <a:pt x="16046" y="11444"/>
                    </a:cubicBezTo>
                    <a:cubicBezTo>
                      <a:pt x="16189" y="11368"/>
                      <a:pt x="16189" y="11368"/>
                      <a:pt x="16189" y="11368"/>
                    </a:cubicBezTo>
                    <a:cubicBezTo>
                      <a:pt x="16333" y="10459"/>
                      <a:pt x="16333" y="10459"/>
                      <a:pt x="16333" y="10459"/>
                    </a:cubicBezTo>
                    <a:cubicBezTo>
                      <a:pt x="17122" y="10459"/>
                      <a:pt x="17122" y="10459"/>
                      <a:pt x="17122" y="10459"/>
                    </a:cubicBezTo>
                    <a:cubicBezTo>
                      <a:pt x="17266" y="11368"/>
                      <a:pt x="17266" y="11368"/>
                      <a:pt x="17266" y="11368"/>
                    </a:cubicBezTo>
                    <a:cubicBezTo>
                      <a:pt x="17409" y="11444"/>
                      <a:pt x="17409" y="11444"/>
                      <a:pt x="17409" y="11444"/>
                    </a:cubicBezTo>
                    <a:cubicBezTo>
                      <a:pt x="17840" y="11520"/>
                      <a:pt x="18199" y="11672"/>
                      <a:pt x="18557" y="11899"/>
                    </a:cubicBezTo>
                    <a:cubicBezTo>
                      <a:pt x="18629" y="11975"/>
                      <a:pt x="18629" y="11975"/>
                      <a:pt x="18629" y="11975"/>
                    </a:cubicBezTo>
                    <a:cubicBezTo>
                      <a:pt x="19347" y="11520"/>
                      <a:pt x="19347" y="11520"/>
                      <a:pt x="19347" y="11520"/>
                    </a:cubicBezTo>
                    <a:cubicBezTo>
                      <a:pt x="19921" y="12051"/>
                      <a:pt x="19921" y="12051"/>
                      <a:pt x="19921" y="12051"/>
                    </a:cubicBezTo>
                    <a:cubicBezTo>
                      <a:pt x="19418" y="12808"/>
                      <a:pt x="19418" y="12808"/>
                      <a:pt x="19418" y="12808"/>
                    </a:cubicBezTo>
                    <a:cubicBezTo>
                      <a:pt x="19490" y="12960"/>
                      <a:pt x="19490" y="12960"/>
                      <a:pt x="19490" y="12960"/>
                    </a:cubicBezTo>
                    <a:cubicBezTo>
                      <a:pt x="19706" y="13263"/>
                      <a:pt x="19921" y="13642"/>
                      <a:pt x="19993" y="14097"/>
                    </a:cubicBezTo>
                    <a:cubicBezTo>
                      <a:pt x="19993" y="14248"/>
                      <a:pt x="19993" y="14248"/>
                      <a:pt x="19993" y="14248"/>
                    </a:cubicBezTo>
                    <a:cubicBezTo>
                      <a:pt x="20854" y="14400"/>
                      <a:pt x="20854" y="14400"/>
                      <a:pt x="20854" y="14400"/>
                    </a:cubicBezTo>
                    <a:cubicBezTo>
                      <a:pt x="20854" y="15234"/>
                      <a:pt x="20854" y="15234"/>
                      <a:pt x="20854" y="15234"/>
                    </a:cubicBezTo>
                    <a:cubicBezTo>
                      <a:pt x="19993" y="15385"/>
                      <a:pt x="19993" y="15385"/>
                      <a:pt x="19993" y="15385"/>
                    </a:cubicBezTo>
                    <a:lnTo>
                      <a:pt x="19921" y="15537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7" name="Rectangle 154">
                <a:extLst>
                  <a:ext uri="{FF2B5EF4-FFF2-40B4-BE49-F238E27FC236}">
                    <a16:creationId xmlns:a16="http://schemas.microsoft.com/office/drawing/2014/main" id="{25661A8B-C171-49A9-8271-618B0BE405F6}"/>
                  </a:ext>
                </a:extLst>
              </p:cNvPr>
              <p:cNvSpPr/>
              <p:nvPr/>
            </p:nvSpPr>
            <p:spPr>
              <a:xfrm>
                <a:off x="263745" y="58880"/>
                <a:ext cx="153691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8" name="Rectangle 155">
                <a:extLst>
                  <a:ext uri="{FF2B5EF4-FFF2-40B4-BE49-F238E27FC236}">
                    <a16:creationId xmlns:a16="http://schemas.microsoft.com/office/drawing/2014/main" id="{C1A8E566-18F9-47E2-84EB-14537EB6C701}"/>
                  </a:ext>
                </a:extLst>
              </p:cNvPr>
              <p:cNvSpPr/>
              <p:nvPr/>
            </p:nvSpPr>
            <p:spPr>
              <a:xfrm>
                <a:off x="226215" y="111599"/>
                <a:ext cx="191221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9" name="Rectangle 156">
                <a:extLst>
                  <a:ext uri="{FF2B5EF4-FFF2-40B4-BE49-F238E27FC236}">
                    <a16:creationId xmlns:a16="http://schemas.microsoft.com/office/drawing/2014/main" id="{945322D6-039F-4C9B-8FFA-D4EB40156079}"/>
                  </a:ext>
                </a:extLst>
              </p:cNvPr>
              <p:cNvSpPr/>
              <p:nvPr/>
            </p:nvSpPr>
            <p:spPr>
              <a:xfrm>
                <a:off x="108267" y="357326"/>
                <a:ext cx="125098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0" name="Rectangle 157">
                <a:extLst>
                  <a:ext uri="{FF2B5EF4-FFF2-40B4-BE49-F238E27FC236}">
                    <a16:creationId xmlns:a16="http://schemas.microsoft.com/office/drawing/2014/main" id="{8D1B360B-A095-47DB-BC91-1CB44C0A3200}"/>
                  </a:ext>
                </a:extLst>
              </p:cNvPr>
              <p:cNvSpPr/>
              <p:nvPr/>
            </p:nvSpPr>
            <p:spPr>
              <a:xfrm>
                <a:off x="108267" y="401110"/>
                <a:ext cx="173350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1" name="Rectangle 158">
                <a:extLst>
                  <a:ext uri="{FF2B5EF4-FFF2-40B4-BE49-F238E27FC236}">
                    <a16:creationId xmlns:a16="http://schemas.microsoft.com/office/drawing/2014/main" id="{952DCAE3-1BEE-4E5D-898F-13E3925DEA91}"/>
                  </a:ext>
                </a:extLst>
              </p:cNvPr>
              <p:cNvSpPr/>
              <p:nvPr/>
            </p:nvSpPr>
            <p:spPr>
              <a:xfrm>
                <a:off x="108267" y="444894"/>
                <a:ext cx="216241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2" name="Rectangle 159">
                <a:extLst>
                  <a:ext uri="{FF2B5EF4-FFF2-40B4-BE49-F238E27FC236}">
                    <a16:creationId xmlns:a16="http://schemas.microsoft.com/office/drawing/2014/main" id="{520A92FB-3057-4341-923D-F791C6B81E28}"/>
                  </a:ext>
                </a:extLst>
              </p:cNvPr>
              <p:cNvSpPr/>
              <p:nvPr/>
            </p:nvSpPr>
            <p:spPr>
              <a:xfrm>
                <a:off x="124351" y="165212"/>
                <a:ext cx="293086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293" name="Group 3">
            <a:extLst>
              <a:ext uri="{FF2B5EF4-FFF2-40B4-BE49-F238E27FC236}">
                <a16:creationId xmlns:a16="http://schemas.microsoft.com/office/drawing/2014/main" id="{800AE078-8E96-49DE-8303-F4DBC02C4508}"/>
              </a:ext>
            </a:extLst>
          </p:cNvPr>
          <p:cNvGrpSpPr/>
          <p:nvPr/>
        </p:nvGrpSpPr>
        <p:grpSpPr>
          <a:xfrm>
            <a:off x="9899677" y="2524063"/>
            <a:ext cx="789147" cy="789147"/>
            <a:chOff x="0" y="0"/>
            <a:chExt cx="789146" cy="789146"/>
          </a:xfrm>
        </p:grpSpPr>
        <p:sp>
          <p:nvSpPr>
            <p:cNvPr id="294" name="Oval 261">
              <a:extLst>
                <a:ext uri="{FF2B5EF4-FFF2-40B4-BE49-F238E27FC236}">
                  <a16:creationId xmlns:a16="http://schemas.microsoft.com/office/drawing/2014/main" id="{4C4CF6F5-3586-444B-B6E4-3267591ECC63}"/>
                </a:ext>
              </a:extLst>
            </p:cNvPr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 kumimoji="1" sz="2000">
                <a:solidFill>
                  <a:srgbClr val="5F6E7D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295" name="Group 251">
              <a:extLst>
                <a:ext uri="{FF2B5EF4-FFF2-40B4-BE49-F238E27FC236}">
                  <a16:creationId xmlns:a16="http://schemas.microsoft.com/office/drawing/2014/main" id="{DEA62FFC-0A9B-499E-8490-DDA04E50DD0F}"/>
                </a:ext>
              </a:extLst>
            </p:cNvPr>
            <p:cNvGrpSpPr/>
            <p:nvPr/>
          </p:nvGrpSpPr>
          <p:grpSpPr>
            <a:xfrm>
              <a:off x="138692" y="188345"/>
              <a:ext cx="581502" cy="441578"/>
              <a:chOff x="0" y="0"/>
              <a:chExt cx="581500" cy="441577"/>
            </a:xfrm>
          </p:grpSpPr>
          <p:sp>
            <p:nvSpPr>
              <p:cNvPr id="296" name="Freeform 124">
                <a:extLst>
                  <a:ext uri="{FF2B5EF4-FFF2-40B4-BE49-F238E27FC236}">
                    <a16:creationId xmlns:a16="http://schemas.microsoft.com/office/drawing/2014/main" id="{1F51A0EA-BCD7-4BF5-924E-4D95BA88B8C7}"/>
                  </a:ext>
                </a:extLst>
              </p:cNvPr>
              <p:cNvSpPr/>
              <p:nvPr/>
            </p:nvSpPr>
            <p:spPr>
              <a:xfrm>
                <a:off x="-1" y="0"/>
                <a:ext cx="581502" cy="441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2" y="19564"/>
                    </a:moveTo>
                    <a:cubicBezTo>
                      <a:pt x="19283" y="16643"/>
                      <a:pt x="19283" y="16643"/>
                      <a:pt x="19283" y="16643"/>
                    </a:cubicBezTo>
                    <a:cubicBezTo>
                      <a:pt x="20442" y="14784"/>
                      <a:pt x="20374" y="12128"/>
                      <a:pt x="19079" y="10446"/>
                    </a:cubicBezTo>
                    <a:cubicBezTo>
                      <a:pt x="19011" y="10357"/>
                      <a:pt x="18943" y="10357"/>
                      <a:pt x="18943" y="10269"/>
                    </a:cubicBezTo>
                    <a:cubicBezTo>
                      <a:pt x="18943" y="3010"/>
                      <a:pt x="18943" y="3010"/>
                      <a:pt x="18943" y="3010"/>
                    </a:cubicBezTo>
                    <a:cubicBezTo>
                      <a:pt x="18943" y="1328"/>
                      <a:pt x="17852" y="0"/>
                      <a:pt x="16558" y="0"/>
                    </a:cubicBezTo>
                    <a:cubicBezTo>
                      <a:pt x="2385" y="0"/>
                      <a:pt x="2385" y="0"/>
                      <a:pt x="2385" y="0"/>
                    </a:cubicBezTo>
                    <a:cubicBezTo>
                      <a:pt x="1090" y="0"/>
                      <a:pt x="0" y="1328"/>
                      <a:pt x="0" y="3010"/>
                    </a:cubicBezTo>
                    <a:cubicBezTo>
                      <a:pt x="0" y="14252"/>
                      <a:pt x="0" y="14252"/>
                      <a:pt x="0" y="14252"/>
                    </a:cubicBezTo>
                    <a:cubicBezTo>
                      <a:pt x="0" y="15934"/>
                      <a:pt x="1090" y="17262"/>
                      <a:pt x="2385" y="17262"/>
                    </a:cubicBezTo>
                    <a:cubicBezTo>
                      <a:pt x="7427" y="17262"/>
                      <a:pt x="7427" y="17262"/>
                      <a:pt x="7427" y="17262"/>
                    </a:cubicBezTo>
                    <a:cubicBezTo>
                      <a:pt x="7155" y="18767"/>
                      <a:pt x="7155" y="18767"/>
                      <a:pt x="7155" y="18767"/>
                    </a:cubicBezTo>
                    <a:cubicBezTo>
                      <a:pt x="6609" y="18767"/>
                      <a:pt x="6609" y="18767"/>
                      <a:pt x="6609" y="18767"/>
                    </a:cubicBezTo>
                    <a:cubicBezTo>
                      <a:pt x="6201" y="18767"/>
                      <a:pt x="5928" y="19121"/>
                      <a:pt x="5928" y="19652"/>
                    </a:cubicBezTo>
                    <a:cubicBezTo>
                      <a:pt x="5928" y="20626"/>
                      <a:pt x="5928" y="20626"/>
                      <a:pt x="5928" y="20626"/>
                    </a:cubicBezTo>
                    <a:cubicBezTo>
                      <a:pt x="5928" y="21157"/>
                      <a:pt x="6201" y="21600"/>
                      <a:pt x="6609" y="21600"/>
                    </a:cubicBezTo>
                    <a:cubicBezTo>
                      <a:pt x="12333" y="21600"/>
                      <a:pt x="12333" y="21600"/>
                      <a:pt x="12333" y="21600"/>
                    </a:cubicBezTo>
                    <a:cubicBezTo>
                      <a:pt x="12742" y="21600"/>
                      <a:pt x="13083" y="21157"/>
                      <a:pt x="13083" y="20626"/>
                    </a:cubicBezTo>
                    <a:cubicBezTo>
                      <a:pt x="13083" y="19652"/>
                      <a:pt x="13083" y="19652"/>
                      <a:pt x="13083" y="19652"/>
                    </a:cubicBezTo>
                    <a:cubicBezTo>
                      <a:pt x="13083" y="19121"/>
                      <a:pt x="12742" y="18767"/>
                      <a:pt x="12333" y="18767"/>
                    </a:cubicBezTo>
                    <a:cubicBezTo>
                      <a:pt x="11788" y="18767"/>
                      <a:pt x="11788" y="18767"/>
                      <a:pt x="11788" y="18767"/>
                    </a:cubicBezTo>
                    <a:cubicBezTo>
                      <a:pt x="11515" y="17262"/>
                      <a:pt x="11515" y="17262"/>
                      <a:pt x="11515" y="17262"/>
                    </a:cubicBezTo>
                    <a:cubicBezTo>
                      <a:pt x="14377" y="17262"/>
                      <a:pt x="14377" y="17262"/>
                      <a:pt x="14377" y="17262"/>
                    </a:cubicBezTo>
                    <a:cubicBezTo>
                      <a:pt x="15740" y="18590"/>
                      <a:pt x="17580" y="18590"/>
                      <a:pt x="18806" y="17174"/>
                    </a:cubicBezTo>
                    <a:cubicBezTo>
                      <a:pt x="21123" y="20095"/>
                      <a:pt x="21123" y="20095"/>
                      <a:pt x="21123" y="20095"/>
                    </a:cubicBezTo>
                    <a:cubicBezTo>
                      <a:pt x="21191" y="20272"/>
                      <a:pt x="21396" y="20272"/>
                      <a:pt x="21532" y="20095"/>
                    </a:cubicBezTo>
                    <a:cubicBezTo>
                      <a:pt x="21600" y="20007"/>
                      <a:pt x="21600" y="19918"/>
                      <a:pt x="21600" y="19830"/>
                    </a:cubicBezTo>
                    <a:cubicBezTo>
                      <a:pt x="21600" y="19741"/>
                      <a:pt x="21600" y="19652"/>
                      <a:pt x="21532" y="19564"/>
                    </a:cubicBezTo>
                    <a:close/>
                    <a:moveTo>
                      <a:pt x="6473" y="20626"/>
                    </a:moveTo>
                    <a:cubicBezTo>
                      <a:pt x="6473" y="19652"/>
                      <a:pt x="6473" y="19652"/>
                      <a:pt x="6473" y="19652"/>
                    </a:cubicBezTo>
                    <a:cubicBezTo>
                      <a:pt x="6473" y="19564"/>
                      <a:pt x="6541" y="19564"/>
                      <a:pt x="6609" y="19564"/>
                    </a:cubicBezTo>
                    <a:cubicBezTo>
                      <a:pt x="12333" y="19564"/>
                      <a:pt x="12333" y="19564"/>
                      <a:pt x="12333" y="19564"/>
                    </a:cubicBezTo>
                    <a:cubicBezTo>
                      <a:pt x="12401" y="19564"/>
                      <a:pt x="12469" y="19564"/>
                      <a:pt x="12469" y="19652"/>
                    </a:cubicBezTo>
                    <a:cubicBezTo>
                      <a:pt x="12469" y="20626"/>
                      <a:pt x="12469" y="20626"/>
                      <a:pt x="12469" y="20626"/>
                    </a:cubicBezTo>
                    <a:cubicBezTo>
                      <a:pt x="12469" y="20715"/>
                      <a:pt x="12401" y="20803"/>
                      <a:pt x="12333" y="20803"/>
                    </a:cubicBezTo>
                    <a:cubicBezTo>
                      <a:pt x="6609" y="20803"/>
                      <a:pt x="6609" y="20803"/>
                      <a:pt x="6609" y="20803"/>
                    </a:cubicBezTo>
                    <a:cubicBezTo>
                      <a:pt x="6541" y="20803"/>
                      <a:pt x="6473" y="20715"/>
                      <a:pt x="6473" y="20626"/>
                    </a:cubicBezTo>
                    <a:close/>
                    <a:moveTo>
                      <a:pt x="7836" y="18767"/>
                    </a:moveTo>
                    <a:cubicBezTo>
                      <a:pt x="8040" y="17262"/>
                      <a:pt x="8040" y="17262"/>
                      <a:pt x="8040" y="17262"/>
                    </a:cubicBezTo>
                    <a:cubicBezTo>
                      <a:pt x="10902" y="17262"/>
                      <a:pt x="10902" y="17262"/>
                      <a:pt x="10902" y="17262"/>
                    </a:cubicBezTo>
                    <a:cubicBezTo>
                      <a:pt x="11175" y="18767"/>
                      <a:pt x="11175" y="18767"/>
                      <a:pt x="11175" y="18767"/>
                    </a:cubicBezTo>
                    <a:lnTo>
                      <a:pt x="7836" y="18767"/>
                    </a:lnTo>
                    <a:close/>
                    <a:moveTo>
                      <a:pt x="13764" y="16466"/>
                    </a:moveTo>
                    <a:cubicBezTo>
                      <a:pt x="2385" y="16466"/>
                      <a:pt x="2385" y="16466"/>
                      <a:pt x="2385" y="16466"/>
                    </a:cubicBezTo>
                    <a:cubicBezTo>
                      <a:pt x="1431" y="16466"/>
                      <a:pt x="681" y="15580"/>
                      <a:pt x="613" y="14430"/>
                    </a:cubicBezTo>
                    <a:cubicBezTo>
                      <a:pt x="13083" y="14430"/>
                      <a:pt x="13083" y="14430"/>
                      <a:pt x="13083" y="14430"/>
                    </a:cubicBezTo>
                    <a:cubicBezTo>
                      <a:pt x="13151" y="15138"/>
                      <a:pt x="13423" y="15846"/>
                      <a:pt x="13764" y="16466"/>
                    </a:cubicBezTo>
                    <a:close/>
                    <a:moveTo>
                      <a:pt x="613" y="2921"/>
                    </a:moveTo>
                    <a:cubicBezTo>
                      <a:pt x="681" y="1682"/>
                      <a:pt x="1431" y="797"/>
                      <a:pt x="2385" y="797"/>
                    </a:cubicBezTo>
                    <a:cubicBezTo>
                      <a:pt x="16558" y="797"/>
                      <a:pt x="16558" y="797"/>
                      <a:pt x="16558" y="797"/>
                    </a:cubicBezTo>
                    <a:cubicBezTo>
                      <a:pt x="17512" y="797"/>
                      <a:pt x="18261" y="1682"/>
                      <a:pt x="18329" y="2921"/>
                    </a:cubicBezTo>
                    <a:lnTo>
                      <a:pt x="613" y="2921"/>
                    </a:lnTo>
                    <a:close/>
                    <a:moveTo>
                      <a:pt x="13764" y="14695"/>
                    </a:moveTo>
                    <a:cubicBezTo>
                      <a:pt x="13696" y="14607"/>
                      <a:pt x="13696" y="14518"/>
                      <a:pt x="13696" y="14430"/>
                    </a:cubicBezTo>
                    <a:cubicBezTo>
                      <a:pt x="13696" y="14430"/>
                      <a:pt x="13696" y="14430"/>
                      <a:pt x="13696" y="14430"/>
                    </a:cubicBezTo>
                    <a:cubicBezTo>
                      <a:pt x="13696" y="14341"/>
                      <a:pt x="13696" y="14341"/>
                      <a:pt x="13696" y="14341"/>
                    </a:cubicBezTo>
                    <a:cubicBezTo>
                      <a:pt x="13628" y="14164"/>
                      <a:pt x="13628" y="13898"/>
                      <a:pt x="13628" y="13633"/>
                    </a:cubicBezTo>
                    <a:cubicBezTo>
                      <a:pt x="13628" y="13544"/>
                      <a:pt x="13628" y="13456"/>
                      <a:pt x="13628" y="13367"/>
                    </a:cubicBezTo>
                    <a:cubicBezTo>
                      <a:pt x="13628" y="13279"/>
                      <a:pt x="13628" y="13279"/>
                      <a:pt x="13628" y="13279"/>
                    </a:cubicBezTo>
                    <a:cubicBezTo>
                      <a:pt x="13628" y="13190"/>
                      <a:pt x="13628" y="13190"/>
                      <a:pt x="13696" y="13102"/>
                    </a:cubicBezTo>
                    <a:cubicBezTo>
                      <a:pt x="13696" y="13013"/>
                      <a:pt x="13696" y="13013"/>
                      <a:pt x="13696" y="13013"/>
                    </a:cubicBezTo>
                    <a:cubicBezTo>
                      <a:pt x="13696" y="13013"/>
                      <a:pt x="13696" y="12925"/>
                      <a:pt x="13696" y="12925"/>
                    </a:cubicBezTo>
                    <a:cubicBezTo>
                      <a:pt x="13696" y="12925"/>
                      <a:pt x="13696" y="12836"/>
                      <a:pt x="13696" y="12836"/>
                    </a:cubicBezTo>
                    <a:cubicBezTo>
                      <a:pt x="13764" y="12659"/>
                      <a:pt x="13764" y="12482"/>
                      <a:pt x="13832" y="12305"/>
                    </a:cubicBezTo>
                    <a:cubicBezTo>
                      <a:pt x="13832" y="12216"/>
                      <a:pt x="13832" y="12216"/>
                      <a:pt x="13900" y="12128"/>
                    </a:cubicBezTo>
                    <a:cubicBezTo>
                      <a:pt x="13900" y="12039"/>
                      <a:pt x="13900" y="12039"/>
                      <a:pt x="13900" y="11951"/>
                    </a:cubicBezTo>
                    <a:cubicBezTo>
                      <a:pt x="13968" y="11951"/>
                      <a:pt x="13968" y="11951"/>
                      <a:pt x="13968" y="11951"/>
                    </a:cubicBezTo>
                    <a:cubicBezTo>
                      <a:pt x="13968" y="11862"/>
                      <a:pt x="13968" y="11862"/>
                      <a:pt x="14037" y="11774"/>
                    </a:cubicBezTo>
                    <a:cubicBezTo>
                      <a:pt x="14037" y="11685"/>
                      <a:pt x="14105" y="11685"/>
                      <a:pt x="14105" y="11597"/>
                    </a:cubicBezTo>
                    <a:cubicBezTo>
                      <a:pt x="14105" y="11597"/>
                      <a:pt x="14105" y="11508"/>
                      <a:pt x="14173" y="11508"/>
                    </a:cubicBezTo>
                    <a:cubicBezTo>
                      <a:pt x="14173" y="11420"/>
                      <a:pt x="14173" y="11420"/>
                      <a:pt x="14173" y="11420"/>
                    </a:cubicBezTo>
                    <a:cubicBezTo>
                      <a:pt x="14241" y="11420"/>
                      <a:pt x="14241" y="11331"/>
                      <a:pt x="14309" y="11331"/>
                    </a:cubicBezTo>
                    <a:cubicBezTo>
                      <a:pt x="14309" y="11154"/>
                      <a:pt x="14445" y="11066"/>
                      <a:pt x="14514" y="10977"/>
                    </a:cubicBezTo>
                    <a:cubicBezTo>
                      <a:pt x="14582" y="10889"/>
                      <a:pt x="14650" y="10800"/>
                      <a:pt x="14718" y="10711"/>
                    </a:cubicBezTo>
                    <a:cubicBezTo>
                      <a:pt x="14718" y="10711"/>
                      <a:pt x="14786" y="10623"/>
                      <a:pt x="14854" y="10623"/>
                    </a:cubicBezTo>
                    <a:cubicBezTo>
                      <a:pt x="14922" y="10534"/>
                      <a:pt x="14922" y="10534"/>
                      <a:pt x="14922" y="10534"/>
                    </a:cubicBezTo>
                    <a:cubicBezTo>
                      <a:pt x="14991" y="10446"/>
                      <a:pt x="14991" y="10446"/>
                      <a:pt x="14991" y="10446"/>
                    </a:cubicBezTo>
                    <a:cubicBezTo>
                      <a:pt x="15059" y="10446"/>
                      <a:pt x="15127" y="10357"/>
                      <a:pt x="15195" y="10357"/>
                    </a:cubicBezTo>
                    <a:cubicBezTo>
                      <a:pt x="15263" y="10269"/>
                      <a:pt x="15331" y="10269"/>
                      <a:pt x="15399" y="10180"/>
                    </a:cubicBezTo>
                    <a:cubicBezTo>
                      <a:pt x="15740" y="10003"/>
                      <a:pt x="16081" y="9915"/>
                      <a:pt x="16421" y="9915"/>
                    </a:cubicBezTo>
                    <a:cubicBezTo>
                      <a:pt x="16490" y="9915"/>
                      <a:pt x="16626" y="9915"/>
                      <a:pt x="16694" y="9915"/>
                    </a:cubicBezTo>
                    <a:cubicBezTo>
                      <a:pt x="17375" y="9915"/>
                      <a:pt x="17921" y="10269"/>
                      <a:pt x="18466" y="10800"/>
                    </a:cubicBezTo>
                    <a:cubicBezTo>
                      <a:pt x="18466" y="10800"/>
                      <a:pt x="18534" y="10889"/>
                      <a:pt x="18602" y="10977"/>
                    </a:cubicBezTo>
                    <a:cubicBezTo>
                      <a:pt x="19147" y="11685"/>
                      <a:pt x="19488" y="12659"/>
                      <a:pt x="19488" y="13633"/>
                    </a:cubicBezTo>
                    <a:cubicBezTo>
                      <a:pt x="19488" y="14695"/>
                      <a:pt x="19147" y="15669"/>
                      <a:pt x="18602" y="16377"/>
                    </a:cubicBezTo>
                    <a:cubicBezTo>
                      <a:pt x="17580" y="17616"/>
                      <a:pt x="16013" y="17793"/>
                      <a:pt x="14854" y="16731"/>
                    </a:cubicBezTo>
                    <a:cubicBezTo>
                      <a:pt x="14718" y="16554"/>
                      <a:pt x="14718" y="16554"/>
                      <a:pt x="14718" y="16554"/>
                    </a:cubicBezTo>
                    <a:cubicBezTo>
                      <a:pt x="14650" y="16466"/>
                      <a:pt x="14582" y="16377"/>
                      <a:pt x="14514" y="16289"/>
                    </a:cubicBezTo>
                    <a:cubicBezTo>
                      <a:pt x="14173" y="15934"/>
                      <a:pt x="13900" y="15315"/>
                      <a:pt x="13764" y="14784"/>
                    </a:cubicBezTo>
                    <a:cubicBezTo>
                      <a:pt x="13764" y="14784"/>
                      <a:pt x="13764" y="14784"/>
                      <a:pt x="13764" y="14784"/>
                    </a:cubicBezTo>
                    <a:lnTo>
                      <a:pt x="13764" y="14695"/>
                    </a:lnTo>
                    <a:close/>
                    <a:moveTo>
                      <a:pt x="18329" y="9738"/>
                    </a:moveTo>
                    <a:cubicBezTo>
                      <a:pt x="17103" y="8764"/>
                      <a:pt x="15468" y="8941"/>
                      <a:pt x="14309" y="10092"/>
                    </a:cubicBezTo>
                    <a:cubicBezTo>
                      <a:pt x="14241" y="10180"/>
                      <a:pt x="14173" y="10357"/>
                      <a:pt x="14037" y="10446"/>
                    </a:cubicBezTo>
                    <a:cubicBezTo>
                      <a:pt x="13968" y="10534"/>
                      <a:pt x="13900" y="10623"/>
                      <a:pt x="13832" y="10711"/>
                    </a:cubicBezTo>
                    <a:cubicBezTo>
                      <a:pt x="13764" y="10800"/>
                      <a:pt x="13764" y="10800"/>
                      <a:pt x="13764" y="10800"/>
                    </a:cubicBezTo>
                    <a:cubicBezTo>
                      <a:pt x="13696" y="10889"/>
                      <a:pt x="13696" y="11066"/>
                      <a:pt x="13628" y="11154"/>
                    </a:cubicBezTo>
                    <a:cubicBezTo>
                      <a:pt x="13560" y="11243"/>
                      <a:pt x="13560" y="11243"/>
                      <a:pt x="13560" y="11243"/>
                    </a:cubicBezTo>
                    <a:cubicBezTo>
                      <a:pt x="13491" y="11331"/>
                      <a:pt x="13491" y="11420"/>
                      <a:pt x="13423" y="11508"/>
                    </a:cubicBezTo>
                    <a:cubicBezTo>
                      <a:pt x="13355" y="11685"/>
                      <a:pt x="13355" y="11774"/>
                      <a:pt x="13287" y="11862"/>
                    </a:cubicBezTo>
                    <a:cubicBezTo>
                      <a:pt x="13287" y="12039"/>
                      <a:pt x="13219" y="12128"/>
                      <a:pt x="13219" y="12216"/>
                    </a:cubicBezTo>
                    <a:cubicBezTo>
                      <a:pt x="13151" y="12393"/>
                      <a:pt x="13151" y="12393"/>
                      <a:pt x="13151" y="12393"/>
                    </a:cubicBezTo>
                    <a:cubicBezTo>
                      <a:pt x="13151" y="12482"/>
                      <a:pt x="13151" y="12570"/>
                      <a:pt x="13083" y="12659"/>
                    </a:cubicBezTo>
                    <a:cubicBezTo>
                      <a:pt x="13083" y="12748"/>
                      <a:pt x="13083" y="12748"/>
                      <a:pt x="13083" y="12748"/>
                    </a:cubicBezTo>
                    <a:cubicBezTo>
                      <a:pt x="13083" y="13013"/>
                      <a:pt x="13015" y="13279"/>
                      <a:pt x="13015" y="13633"/>
                    </a:cubicBezTo>
                    <a:cubicBezTo>
                      <a:pt x="613" y="13633"/>
                      <a:pt x="613" y="13633"/>
                      <a:pt x="613" y="13633"/>
                    </a:cubicBezTo>
                    <a:cubicBezTo>
                      <a:pt x="613" y="3630"/>
                      <a:pt x="613" y="3630"/>
                      <a:pt x="613" y="3630"/>
                    </a:cubicBezTo>
                    <a:cubicBezTo>
                      <a:pt x="18329" y="3630"/>
                      <a:pt x="18329" y="3630"/>
                      <a:pt x="18329" y="3630"/>
                    </a:cubicBezTo>
                    <a:lnTo>
                      <a:pt x="18329" y="9738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7" name="Freeform 125">
                <a:extLst>
                  <a:ext uri="{FF2B5EF4-FFF2-40B4-BE49-F238E27FC236}">
                    <a16:creationId xmlns:a16="http://schemas.microsoft.com/office/drawing/2014/main" id="{932D8877-65B7-4C90-8865-B157DBDA194F}"/>
                  </a:ext>
                </a:extLst>
              </p:cNvPr>
              <p:cNvSpPr/>
              <p:nvPr/>
            </p:nvSpPr>
            <p:spPr>
              <a:xfrm>
                <a:off x="394329" y="312555"/>
                <a:ext cx="101763" cy="34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6" y="9095"/>
                    </a:moveTo>
                    <a:cubicBezTo>
                      <a:pt x="3086" y="18189"/>
                      <a:pt x="6943" y="21600"/>
                      <a:pt x="10800" y="21600"/>
                    </a:cubicBezTo>
                    <a:cubicBezTo>
                      <a:pt x="14657" y="21600"/>
                      <a:pt x="18129" y="18189"/>
                      <a:pt x="21214" y="9095"/>
                    </a:cubicBezTo>
                    <a:cubicBezTo>
                      <a:pt x="21600" y="7958"/>
                      <a:pt x="21600" y="6821"/>
                      <a:pt x="21600" y="5684"/>
                    </a:cubicBezTo>
                    <a:cubicBezTo>
                      <a:pt x="21600" y="4547"/>
                      <a:pt x="21600" y="3411"/>
                      <a:pt x="21214" y="2274"/>
                    </a:cubicBezTo>
                    <a:cubicBezTo>
                      <a:pt x="20829" y="1137"/>
                      <a:pt x="20443" y="0"/>
                      <a:pt x="19671" y="0"/>
                    </a:cubicBezTo>
                    <a:cubicBezTo>
                      <a:pt x="19286" y="1137"/>
                      <a:pt x="18900" y="1137"/>
                      <a:pt x="18514" y="2274"/>
                    </a:cubicBezTo>
                    <a:cubicBezTo>
                      <a:pt x="14271" y="14779"/>
                      <a:pt x="7329" y="14779"/>
                      <a:pt x="2700" y="2274"/>
                    </a:cubicBezTo>
                    <a:cubicBezTo>
                      <a:pt x="2314" y="0"/>
                      <a:pt x="1157" y="0"/>
                      <a:pt x="771" y="1137"/>
                    </a:cubicBezTo>
                    <a:cubicBezTo>
                      <a:pt x="386" y="2274"/>
                      <a:pt x="0" y="3411"/>
                      <a:pt x="0" y="4547"/>
                    </a:cubicBezTo>
                    <a:cubicBezTo>
                      <a:pt x="0" y="6821"/>
                      <a:pt x="0" y="7958"/>
                      <a:pt x="386" y="909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98" name="Freeform 126">
                <a:extLst>
                  <a:ext uri="{FF2B5EF4-FFF2-40B4-BE49-F238E27FC236}">
                    <a16:creationId xmlns:a16="http://schemas.microsoft.com/office/drawing/2014/main" id="{F617DF90-CD72-4B49-9077-3D24DCA5A8F8}"/>
                  </a:ext>
                </a:extLst>
              </p:cNvPr>
              <p:cNvSpPr/>
              <p:nvPr/>
            </p:nvSpPr>
            <p:spPr>
              <a:xfrm>
                <a:off x="63601" y="96311"/>
                <a:ext cx="343449" cy="141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8" y="21600"/>
                    </a:moveTo>
                    <a:cubicBezTo>
                      <a:pt x="2772" y="21600"/>
                      <a:pt x="3581" y="19662"/>
                      <a:pt x="3581" y="17446"/>
                    </a:cubicBezTo>
                    <a:cubicBezTo>
                      <a:pt x="3581" y="16892"/>
                      <a:pt x="3465" y="16338"/>
                      <a:pt x="3465" y="16062"/>
                    </a:cubicBezTo>
                    <a:cubicBezTo>
                      <a:pt x="8779" y="8585"/>
                      <a:pt x="8779" y="8585"/>
                      <a:pt x="8779" y="8585"/>
                    </a:cubicBezTo>
                    <a:cubicBezTo>
                      <a:pt x="9356" y="9692"/>
                      <a:pt x="10280" y="9692"/>
                      <a:pt x="10858" y="8585"/>
                    </a:cubicBezTo>
                    <a:cubicBezTo>
                      <a:pt x="12821" y="12185"/>
                      <a:pt x="12821" y="12185"/>
                      <a:pt x="12821" y="12185"/>
                    </a:cubicBezTo>
                    <a:cubicBezTo>
                      <a:pt x="12590" y="12738"/>
                      <a:pt x="12475" y="13569"/>
                      <a:pt x="12475" y="14400"/>
                    </a:cubicBezTo>
                    <a:cubicBezTo>
                      <a:pt x="12475" y="16615"/>
                      <a:pt x="13283" y="18554"/>
                      <a:pt x="14323" y="18554"/>
                    </a:cubicBezTo>
                    <a:cubicBezTo>
                      <a:pt x="15247" y="18554"/>
                      <a:pt x="16056" y="16615"/>
                      <a:pt x="16056" y="14400"/>
                    </a:cubicBezTo>
                    <a:cubicBezTo>
                      <a:pt x="16056" y="13846"/>
                      <a:pt x="15940" y="13292"/>
                      <a:pt x="15940" y="12738"/>
                    </a:cubicBezTo>
                    <a:cubicBezTo>
                      <a:pt x="19059" y="7754"/>
                      <a:pt x="19059" y="7754"/>
                      <a:pt x="19059" y="7754"/>
                    </a:cubicBezTo>
                    <a:cubicBezTo>
                      <a:pt x="19290" y="8031"/>
                      <a:pt x="19636" y="8308"/>
                      <a:pt x="19867" y="8308"/>
                    </a:cubicBezTo>
                    <a:cubicBezTo>
                      <a:pt x="20907" y="8308"/>
                      <a:pt x="21600" y="6369"/>
                      <a:pt x="21600" y="4154"/>
                    </a:cubicBezTo>
                    <a:cubicBezTo>
                      <a:pt x="21600" y="1938"/>
                      <a:pt x="20907" y="0"/>
                      <a:pt x="19867" y="0"/>
                    </a:cubicBezTo>
                    <a:cubicBezTo>
                      <a:pt x="18943" y="0"/>
                      <a:pt x="18135" y="1938"/>
                      <a:pt x="18135" y="4154"/>
                    </a:cubicBezTo>
                    <a:cubicBezTo>
                      <a:pt x="18135" y="4708"/>
                      <a:pt x="18250" y="5538"/>
                      <a:pt x="18366" y="6092"/>
                    </a:cubicBezTo>
                    <a:cubicBezTo>
                      <a:pt x="15247" y="10800"/>
                      <a:pt x="15247" y="10800"/>
                      <a:pt x="15247" y="10800"/>
                    </a:cubicBezTo>
                    <a:cubicBezTo>
                      <a:pt x="14785" y="9969"/>
                      <a:pt x="14207" y="9692"/>
                      <a:pt x="13630" y="10523"/>
                    </a:cubicBezTo>
                    <a:cubicBezTo>
                      <a:pt x="11551" y="6646"/>
                      <a:pt x="11551" y="6646"/>
                      <a:pt x="11551" y="6646"/>
                    </a:cubicBezTo>
                    <a:cubicBezTo>
                      <a:pt x="11551" y="6369"/>
                      <a:pt x="11551" y="5815"/>
                      <a:pt x="11551" y="5262"/>
                    </a:cubicBezTo>
                    <a:cubicBezTo>
                      <a:pt x="11551" y="3046"/>
                      <a:pt x="10858" y="1108"/>
                      <a:pt x="9818" y="1108"/>
                    </a:cubicBezTo>
                    <a:cubicBezTo>
                      <a:pt x="8894" y="1108"/>
                      <a:pt x="8086" y="3046"/>
                      <a:pt x="8086" y="5262"/>
                    </a:cubicBezTo>
                    <a:cubicBezTo>
                      <a:pt x="8086" y="5815"/>
                      <a:pt x="8086" y="6092"/>
                      <a:pt x="8201" y="6646"/>
                    </a:cubicBezTo>
                    <a:cubicBezTo>
                      <a:pt x="2772" y="14123"/>
                      <a:pt x="2772" y="14123"/>
                      <a:pt x="2772" y="14123"/>
                    </a:cubicBezTo>
                    <a:cubicBezTo>
                      <a:pt x="2426" y="13569"/>
                      <a:pt x="2079" y="13292"/>
                      <a:pt x="1848" y="13292"/>
                    </a:cubicBezTo>
                    <a:cubicBezTo>
                      <a:pt x="809" y="13292"/>
                      <a:pt x="0" y="15231"/>
                      <a:pt x="0" y="17446"/>
                    </a:cubicBezTo>
                    <a:cubicBezTo>
                      <a:pt x="0" y="19662"/>
                      <a:pt x="809" y="21600"/>
                      <a:pt x="1848" y="21600"/>
                    </a:cubicBezTo>
                    <a:close/>
                    <a:moveTo>
                      <a:pt x="1848" y="15785"/>
                    </a:moveTo>
                    <a:cubicBezTo>
                      <a:pt x="2195" y="15785"/>
                      <a:pt x="2541" y="16615"/>
                      <a:pt x="2541" y="17446"/>
                    </a:cubicBezTo>
                    <a:cubicBezTo>
                      <a:pt x="2541" y="18554"/>
                      <a:pt x="2195" y="19108"/>
                      <a:pt x="1848" y="19108"/>
                    </a:cubicBezTo>
                    <a:cubicBezTo>
                      <a:pt x="1386" y="19108"/>
                      <a:pt x="1040" y="18554"/>
                      <a:pt x="1040" y="17446"/>
                    </a:cubicBezTo>
                    <a:cubicBezTo>
                      <a:pt x="1040" y="16615"/>
                      <a:pt x="1386" y="15785"/>
                      <a:pt x="1848" y="15785"/>
                    </a:cubicBezTo>
                    <a:close/>
                    <a:moveTo>
                      <a:pt x="9818" y="3600"/>
                    </a:moveTo>
                    <a:cubicBezTo>
                      <a:pt x="10280" y="3600"/>
                      <a:pt x="10627" y="4431"/>
                      <a:pt x="10627" y="5262"/>
                    </a:cubicBezTo>
                    <a:cubicBezTo>
                      <a:pt x="10627" y="6369"/>
                      <a:pt x="10280" y="7200"/>
                      <a:pt x="9818" y="7200"/>
                    </a:cubicBezTo>
                    <a:cubicBezTo>
                      <a:pt x="9472" y="7200"/>
                      <a:pt x="9125" y="6369"/>
                      <a:pt x="9125" y="5262"/>
                    </a:cubicBezTo>
                    <a:cubicBezTo>
                      <a:pt x="9125" y="4431"/>
                      <a:pt x="9472" y="3600"/>
                      <a:pt x="9818" y="3600"/>
                    </a:cubicBezTo>
                    <a:close/>
                    <a:moveTo>
                      <a:pt x="13514" y="14400"/>
                    </a:moveTo>
                    <a:cubicBezTo>
                      <a:pt x="13514" y="13292"/>
                      <a:pt x="13861" y="12462"/>
                      <a:pt x="14323" y="12462"/>
                    </a:cubicBezTo>
                    <a:cubicBezTo>
                      <a:pt x="14670" y="12462"/>
                      <a:pt x="15016" y="13292"/>
                      <a:pt x="15016" y="14400"/>
                    </a:cubicBezTo>
                    <a:cubicBezTo>
                      <a:pt x="15016" y="15231"/>
                      <a:pt x="14670" y="16062"/>
                      <a:pt x="14323" y="16062"/>
                    </a:cubicBezTo>
                    <a:cubicBezTo>
                      <a:pt x="13861" y="16062"/>
                      <a:pt x="13514" y="15231"/>
                      <a:pt x="13514" y="14400"/>
                    </a:cubicBezTo>
                    <a:close/>
                    <a:moveTo>
                      <a:pt x="19174" y="4154"/>
                    </a:moveTo>
                    <a:cubicBezTo>
                      <a:pt x="19174" y="3046"/>
                      <a:pt x="19521" y="2492"/>
                      <a:pt x="19867" y="2492"/>
                    </a:cubicBezTo>
                    <a:cubicBezTo>
                      <a:pt x="20329" y="2492"/>
                      <a:pt x="20560" y="3046"/>
                      <a:pt x="20560" y="4154"/>
                    </a:cubicBezTo>
                    <a:cubicBezTo>
                      <a:pt x="20560" y="4985"/>
                      <a:pt x="20329" y="5815"/>
                      <a:pt x="19867" y="5815"/>
                    </a:cubicBezTo>
                    <a:cubicBezTo>
                      <a:pt x="19521" y="5815"/>
                      <a:pt x="19174" y="4985"/>
                      <a:pt x="19174" y="4154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kumimoji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299" name="TextBox 262">
            <a:extLst>
              <a:ext uri="{FF2B5EF4-FFF2-40B4-BE49-F238E27FC236}">
                <a16:creationId xmlns:a16="http://schemas.microsoft.com/office/drawing/2014/main" id="{F43CE4A1-AE06-424E-A89C-C807B8DE6AD9}"/>
              </a:ext>
            </a:extLst>
          </p:cNvPr>
          <p:cNvSpPr txBox="1"/>
          <p:nvPr/>
        </p:nvSpPr>
        <p:spPr>
          <a:xfrm>
            <a:off x="10813931" y="1762771"/>
            <a:ext cx="8765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Salesforce</a:t>
            </a:r>
          </a:p>
          <a:p>
            <a:pPr algn="l"/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CPQ</a:t>
            </a:r>
            <a:endParaRPr kumimoji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0" name="TextBox 262">
            <a:extLst>
              <a:ext uri="{FF2B5EF4-FFF2-40B4-BE49-F238E27FC236}">
                <a16:creationId xmlns:a16="http://schemas.microsoft.com/office/drawing/2014/main" id="{EF33F846-9142-4F38-8CC3-BB650C91CD39}"/>
              </a:ext>
            </a:extLst>
          </p:cNvPr>
          <p:cNvSpPr txBox="1"/>
          <p:nvPr/>
        </p:nvSpPr>
        <p:spPr>
          <a:xfrm>
            <a:off x="10074406" y="975686"/>
            <a:ext cx="154820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Salesforce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組み合わせ例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TextBox 116">
            <a:extLst>
              <a:ext uri="{FF2B5EF4-FFF2-40B4-BE49-F238E27FC236}">
                <a16:creationId xmlns:a16="http://schemas.microsoft.com/office/drawing/2014/main" id="{3EC321A6-9B1A-436C-A422-506AEA6D1761}"/>
              </a:ext>
            </a:extLst>
          </p:cNvPr>
          <p:cNvSpPr txBox="1"/>
          <p:nvPr/>
        </p:nvSpPr>
        <p:spPr>
          <a:xfrm>
            <a:off x="10839083" y="3724446"/>
            <a:ext cx="159737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b="1">
                <a:solidFill>
                  <a:srgbClr val="535353"/>
                </a:solidFill>
              </a:defRPr>
            </a:pPr>
            <a:r>
              <a:rPr 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Einstein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b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Analytics Plus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BE84FEFB-BB06-4133-B5B2-C126B99E03C6}"/>
              </a:ext>
            </a:extLst>
          </p:cNvPr>
          <p:cNvGrpSpPr/>
          <p:nvPr/>
        </p:nvGrpSpPr>
        <p:grpSpPr>
          <a:xfrm>
            <a:off x="1976821" y="927160"/>
            <a:ext cx="1397981" cy="1976289"/>
            <a:chOff x="2052231" y="1030855"/>
            <a:chExt cx="1397981" cy="1976289"/>
          </a:xfrm>
        </p:grpSpPr>
        <p:sp>
          <p:nvSpPr>
            <p:cNvPr id="183" name="四角形: 角を丸くする 182">
              <a:extLst>
                <a:ext uri="{FF2B5EF4-FFF2-40B4-BE49-F238E27FC236}">
                  <a16:creationId xmlns:a16="http://schemas.microsoft.com/office/drawing/2014/main" id="{B9C51C74-AF1C-429A-B44B-2708B4BA2170}"/>
                </a:ext>
              </a:extLst>
            </p:cNvPr>
            <p:cNvSpPr/>
            <p:nvPr/>
          </p:nvSpPr>
          <p:spPr>
            <a:xfrm>
              <a:off x="2052231" y="1030855"/>
              <a:ext cx="1397981" cy="1976289"/>
            </a:xfrm>
            <a:prstGeom prst="round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6C75F8B3-76A6-4025-B1B1-0401C1BDB772}"/>
                </a:ext>
              </a:extLst>
            </p:cNvPr>
            <p:cNvSpPr txBox="1"/>
            <p:nvPr/>
          </p:nvSpPr>
          <p:spPr>
            <a:xfrm>
              <a:off x="2250080" y="1040282"/>
              <a:ext cx="10601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受注管理</a:t>
              </a:r>
            </a:p>
          </p:txBody>
        </p:sp>
        <p:sp>
          <p:nvSpPr>
            <p:cNvPr id="185" name="フローチャート: 代替処理 184">
              <a:extLst>
                <a:ext uri="{FF2B5EF4-FFF2-40B4-BE49-F238E27FC236}">
                  <a16:creationId xmlns:a16="http://schemas.microsoft.com/office/drawing/2014/main" id="{99855762-01FE-4769-8397-D6A9839B6171}"/>
                </a:ext>
              </a:extLst>
            </p:cNvPr>
            <p:cNvSpPr/>
            <p:nvPr/>
          </p:nvSpPr>
          <p:spPr>
            <a:xfrm>
              <a:off x="2250178" y="1355641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見積管理</a:t>
              </a:r>
            </a:p>
          </p:txBody>
        </p:sp>
        <p:sp>
          <p:nvSpPr>
            <p:cNvPr id="186" name="フローチャート: 代替処理 185">
              <a:extLst>
                <a:ext uri="{FF2B5EF4-FFF2-40B4-BE49-F238E27FC236}">
                  <a16:creationId xmlns:a16="http://schemas.microsoft.com/office/drawing/2014/main" id="{7E819BD5-4882-4224-BFA5-CE53ADB4596E}"/>
                </a:ext>
              </a:extLst>
            </p:cNvPr>
            <p:cNvSpPr/>
            <p:nvPr/>
          </p:nvSpPr>
          <p:spPr>
            <a:xfrm>
              <a:off x="2255478" y="1735207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仕様管理</a:t>
              </a:r>
            </a:p>
          </p:txBody>
        </p:sp>
        <p:sp>
          <p:nvSpPr>
            <p:cNvPr id="187" name="フローチャート: 代替処理 186">
              <a:extLst>
                <a:ext uri="{FF2B5EF4-FFF2-40B4-BE49-F238E27FC236}">
                  <a16:creationId xmlns:a16="http://schemas.microsoft.com/office/drawing/2014/main" id="{F3369BB1-21A0-4A2D-BFF9-17B45A2BE50F}"/>
                </a:ext>
              </a:extLst>
            </p:cNvPr>
            <p:cNvSpPr/>
            <p:nvPr/>
          </p:nvSpPr>
          <p:spPr>
            <a:xfrm>
              <a:off x="2246298" y="2117123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受注管理</a:t>
              </a:r>
            </a:p>
          </p:txBody>
        </p:sp>
        <p:sp>
          <p:nvSpPr>
            <p:cNvPr id="188" name="フローチャート: 代替処理 187">
              <a:extLst>
                <a:ext uri="{FF2B5EF4-FFF2-40B4-BE49-F238E27FC236}">
                  <a16:creationId xmlns:a16="http://schemas.microsoft.com/office/drawing/2014/main" id="{299649B5-A1F8-45A2-9379-15E59A300C96}"/>
                </a:ext>
              </a:extLst>
            </p:cNvPr>
            <p:cNvSpPr/>
            <p:nvPr/>
          </p:nvSpPr>
          <p:spPr>
            <a:xfrm>
              <a:off x="2231226" y="2505436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値引き管理</a:t>
              </a: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9E9318F4-9560-453C-A0BD-305E2F0477A1}"/>
              </a:ext>
            </a:extLst>
          </p:cNvPr>
          <p:cNvGrpSpPr/>
          <p:nvPr/>
        </p:nvGrpSpPr>
        <p:grpSpPr>
          <a:xfrm>
            <a:off x="1978392" y="2993196"/>
            <a:ext cx="1397981" cy="1828645"/>
            <a:chOff x="2053802" y="3096891"/>
            <a:chExt cx="1397981" cy="1828645"/>
          </a:xfrm>
        </p:grpSpPr>
        <p:sp>
          <p:nvSpPr>
            <p:cNvPr id="190" name="四角形: 角を丸くする 189">
              <a:extLst>
                <a:ext uri="{FF2B5EF4-FFF2-40B4-BE49-F238E27FC236}">
                  <a16:creationId xmlns:a16="http://schemas.microsoft.com/office/drawing/2014/main" id="{B5CE82CC-A475-4C5A-975E-AFA02999831B}"/>
                </a:ext>
              </a:extLst>
            </p:cNvPr>
            <p:cNvSpPr/>
            <p:nvPr/>
          </p:nvSpPr>
          <p:spPr>
            <a:xfrm>
              <a:off x="2053802" y="3096891"/>
              <a:ext cx="1397981" cy="1828645"/>
            </a:xfrm>
            <a:prstGeom prst="round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29C5918F-9830-4EEB-A2CC-8F6031E2DD51}"/>
                </a:ext>
              </a:extLst>
            </p:cNvPr>
            <p:cNvSpPr txBox="1"/>
            <p:nvPr/>
          </p:nvSpPr>
          <p:spPr>
            <a:xfrm>
              <a:off x="2204516" y="3115745"/>
              <a:ext cx="10601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出庫管理</a:t>
              </a:r>
            </a:p>
          </p:txBody>
        </p:sp>
        <p:sp>
          <p:nvSpPr>
            <p:cNvPr id="192" name="フローチャート: 代替処理 191">
              <a:extLst>
                <a:ext uri="{FF2B5EF4-FFF2-40B4-BE49-F238E27FC236}">
                  <a16:creationId xmlns:a16="http://schemas.microsoft.com/office/drawing/2014/main" id="{0439751B-C4B5-4640-BD2F-15A2A2BAAA92}"/>
                </a:ext>
              </a:extLst>
            </p:cNvPr>
            <p:cNvSpPr/>
            <p:nvPr/>
          </p:nvSpPr>
          <p:spPr>
            <a:xfrm>
              <a:off x="2232895" y="3421677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出庫管理</a:t>
              </a:r>
            </a:p>
          </p:txBody>
        </p:sp>
        <p:sp>
          <p:nvSpPr>
            <p:cNvPr id="194" name="フローチャート: 代替処理 193">
              <a:extLst>
                <a:ext uri="{FF2B5EF4-FFF2-40B4-BE49-F238E27FC236}">
                  <a16:creationId xmlns:a16="http://schemas.microsoft.com/office/drawing/2014/main" id="{DCAC8FB0-21D0-4059-A63A-2CA0AF62B75F}"/>
                </a:ext>
              </a:extLst>
            </p:cNvPr>
            <p:cNvSpPr/>
            <p:nvPr/>
          </p:nvSpPr>
          <p:spPr>
            <a:xfrm>
              <a:off x="2238195" y="3801243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ピッキング</a:t>
              </a:r>
            </a:p>
          </p:txBody>
        </p:sp>
        <p:sp>
          <p:nvSpPr>
            <p:cNvPr id="195" name="フローチャート: 代替処理 194">
              <a:extLst>
                <a:ext uri="{FF2B5EF4-FFF2-40B4-BE49-F238E27FC236}">
                  <a16:creationId xmlns:a16="http://schemas.microsoft.com/office/drawing/2014/main" id="{A9C4CD8A-AAC5-4F22-8DBB-65F1659BB3A6}"/>
                </a:ext>
              </a:extLst>
            </p:cNvPr>
            <p:cNvSpPr/>
            <p:nvPr/>
          </p:nvSpPr>
          <p:spPr>
            <a:xfrm>
              <a:off x="2229015" y="4173732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kern="0" dirty="0">
                  <a:solidFill>
                    <a:srgbClr val="4472C4">
                      <a:lumMod val="7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納品書</a:t>
              </a:r>
              <a:endPara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</p:grp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81943393-2999-48C7-B33B-A810BB8A7289}"/>
              </a:ext>
            </a:extLst>
          </p:cNvPr>
          <p:cNvCxnSpPr>
            <a:cxnSpLocks/>
            <a:stCxn id="191" idx="0"/>
            <a:endCxn id="191" idx="0"/>
          </p:cNvCxnSpPr>
          <p:nvPr/>
        </p:nvCxnSpPr>
        <p:spPr>
          <a:xfrm>
            <a:off x="2659193" y="3012050"/>
            <a:ext cx="0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97" name="四角形: 角を丸くする 196">
            <a:extLst>
              <a:ext uri="{FF2B5EF4-FFF2-40B4-BE49-F238E27FC236}">
                <a16:creationId xmlns:a16="http://schemas.microsoft.com/office/drawing/2014/main" id="{565D126F-707C-4F18-82ED-69E382213B65}"/>
              </a:ext>
            </a:extLst>
          </p:cNvPr>
          <p:cNvSpPr/>
          <p:nvPr/>
        </p:nvSpPr>
        <p:spPr>
          <a:xfrm>
            <a:off x="3516132" y="2239057"/>
            <a:ext cx="1397981" cy="146773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A8616249-5E2A-4BC0-92DA-6F32A6E14367}"/>
              </a:ext>
            </a:extLst>
          </p:cNvPr>
          <p:cNvSpPr txBox="1"/>
          <p:nvPr/>
        </p:nvSpPr>
        <p:spPr>
          <a:xfrm>
            <a:off x="3666846" y="2264375"/>
            <a:ext cx="1060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生産管理</a:t>
            </a:r>
          </a:p>
        </p:txBody>
      </p:sp>
      <p:sp>
        <p:nvSpPr>
          <p:cNvPr id="199" name="フローチャート: 代替処理 198">
            <a:extLst>
              <a:ext uri="{FF2B5EF4-FFF2-40B4-BE49-F238E27FC236}">
                <a16:creationId xmlns:a16="http://schemas.microsoft.com/office/drawing/2014/main" id="{513CA340-456A-420B-8CF5-A2DAE1CB664E}"/>
              </a:ext>
            </a:extLst>
          </p:cNvPr>
          <p:cNvSpPr/>
          <p:nvPr/>
        </p:nvSpPr>
        <p:spPr>
          <a:xfrm>
            <a:off x="3695225" y="2937952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工程工順</a:t>
            </a:r>
          </a:p>
        </p:txBody>
      </p:sp>
      <p:sp>
        <p:nvSpPr>
          <p:cNvPr id="200" name="フローチャート: 代替処理 199">
            <a:extLst>
              <a:ext uri="{FF2B5EF4-FFF2-40B4-BE49-F238E27FC236}">
                <a16:creationId xmlns:a16="http://schemas.microsoft.com/office/drawing/2014/main" id="{25B3FB8B-2AE7-44C6-BA9C-940027DF0943}"/>
              </a:ext>
            </a:extLst>
          </p:cNvPr>
          <p:cNvSpPr/>
          <p:nvPr/>
        </p:nvSpPr>
        <p:spPr>
          <a:xfrm>
            <a:off x="3700525" y="3317518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設変管理</a:t>
            </a:r>
          </a:p>
        </p:txBody>
      </p:sp>
      <p:sp>
        <p:nvSpPr>
          <p:cNvPr id="201" name="フローチャート: 代替処理 200">
            <a:extLst>
              <a:ext uri="{FF2B5EF4-FFF2-40B4-BE49-F238E27FC236}">
                <a16:creationId xmlns:a16="http://schemas.microsoft.com/office/drawing/2014/main" id="{A6C39FD1-EBD1-46EC-87DD-9A71993703C5}"/>
              </a:ext>
            </a:extLst>
          </p:cNvPr>
          <p:cNvSpPr/>
          <p:nvPr/>
        </p:nvSpPr>
        <p:spPr>
          <a:xfrm>
            <a:off x="3706224" y="2562450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BOM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078679E5-30E7-4F7B-A4BF-24DBDEE887A0}"/>
              </a:ext>
            </a:extLst>
          </p:cNvPr>
          <p:cNvGrpSpPr/>
          <p:nvPr/>
        </p:nvGrpSpPr>
        <p:grpSpPr>
          <a:xfrm>
            <a:off x="6556298" y="945761"/>
            <a:ext cx="1397981" cy="1913378"/>
            <a:chOff x="6821214" y="3480145"/>
            <a:chExt cx="1397981" cy="1913378"/>
          </a:xfrm>
        </p:grpSpPr>
        <p:sp>
          <p:nvSpPr>
            <p:cNvPr id="203" name="四角形: 角を丸くする 202">
              <a:extLst>
                <a:ext uri="{FF2B5EF4-FFF2-40B4-BE49-F238E27FC236}">
                  <a16:creationId xmlns:a16="http://schemas.microsoft.com/office/drawing/2014/main" id="{8630317E-815A-4297-99E9-D1605ACF7E8C}"/>
                </a:ext>
              </a:extLst>
            </p:cNvPr>
            <p:cNvSpPr/>
            <p:nvPr/>
          </p:nvSpPr>
          <p:spPr>
            <a:xfrm>
              <a:off x="6821214" y="3480145"/>
              <a:ext cx="1397981" cy="191337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1F0FEA3B-EEA8-4F2D-984D-D6A5B6C4E79A}"/>
                </a:ext>
              </a:extLst>
            </p:cNvPr>
            <p:cNvSpPr txBox="1"/>
            <p:nvPr/>
          </p:nvSpPr>
          <p:spPr>
            <a:xfrm>
              <a:off x="7019063" y="3508425"/>
              <a:ext cx="1060174" cy="27699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購買管理</a:t>
              </a:r>
            </a:p>
          </p:txBody>
        </p:sp>
        <p:sp>
          <p:nvSpPr>
            <p:cNvPr id="205" name="フローチャート: 代替処理 204">
              <a:extLst>
                <a:ext uri="{FF2B5EF4-FFF2-40B4-BE49-F238E27FC236}">
                  <a16:creationId xmlns:a16="http://schemas.microsoft.com/office/drawing/2014/main" id="{522193CE-CAA7-4E41-8C85-B6D7273ABF35}"/>
                </a:ext>
              </a:extLst>
            </p:cNvPr>
            <p:cNvSpPr/>
            <p:nvPr/>
          </p:nvSpPr>
          <p:spPr>
            <a:xfrm>
              <a:off x="7019161" y="3804930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需要管理</a:t>
              </a:r>
            </a:p>
          </p:txBody>
        </p:sp>
        <p:sp>
          <p:nvSpPr>
            <p:cNvPr id="206" name="フローチャート: 代替処理 205">
              <a:extLst>
                <a:ext uri="{FF2B5EF4-FFF2-40B4-BE49-F238E27FC236}">
                  <a16:creationId xmlns:a16="http://schemas.microsoft.com/office/drawing/2014/main" id="{EB887217-902E-4E13-87B3-4004C989A6F4}"/>
                </a:ext>
              </a:extLst>
            </p:cNvPr>
            <p:cNvSpPr/>
            <p:nvPr/>
          </p:nvSpPr>
          <p:spPr>
            <a:xfrm>
              <a:off x="7024461" y="4184496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購買管理</a:t>
              </a:r>
            </a:p>
          </p:txBody>
        </p:sp>
        <p:sp>
          <p:nvSpPr>
            <p:cNvPr id="207" name="フローチャート: 代替処理 206">
              <a:extLst>
                <a:ext uri="{FF2B5EF4-FFF2-40B4-BE49-F238E27FC236}">
                  <a16:creationId xmlns:a16="http://schemas.microsoft.com/office/drawing/2014/main" id="{C708E386-3EC8-4B72-ADC9-8BF8ED5AD602}"/>
                </a:ext>
              </a:extLst>
            </p:cNvPr>
            <p:cNvSpPr/>
            <p:nvPr/>
          </p:nvSpPr>
          <p:spPr>
            <a:xfrm>
              <a:off x="7015281" y="4566412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補充計画</a:t>
              </a:r>
            </a:p>
          </p:txBody>
        </p:sp>
      </p:grpSp>
      <p:sp>
        <p:nvSpPr>
          <p:cNvPr id="208" name="四角形: 角を丸くする 207">
            <a:extLst>
              <a:ext uri="{FF2B5EF4-FFF2-40B4-BE49-F238E27FC236}">
                <a16:creationId xmlns:a16="http://schemas.microsoft.com/office/drawing/2014/main" id="{C09E9492-A124-463F-8DC4-64FB418E875C}"/>
              </a:ext>
            </a:extLst>
          </p:cNvPr>
          <p:cNvSpPr/>
          <p:nvPr/>
        </p:nvSpPr>
        <p:spPr>
          <a:xfrm>
            <a:off x="3518096" y="944259"/>
            <a:ext cx="1397981" cy="1201176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443D2A9-6349-467E-91F7-44B8FF780AE7}"/>
              </a:ext>
            </a:extLst>
          </p:cNvPr>
          <p:cNvGrpSpPr/>
          <p:nvPr/>
        </p:nvGrpSpPr>
        <p:grpSpPr>
          <a:xfrm>
            <a:off x="3648904" y="969103"/>
            <a:ext cx="1060174" cy="1044325"/>
            <a:chOff x="3744220" y="1035563"/>
            <a:chExt cx="1060174" cy="1044325"/>
          </a:xfrm>
        </p:grpSpPr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01DF9012-F9B9-4B42-919F-B2699D4B0657}"/>
                </a:ext>
              </a:extLst>
            </p:cNvPr>
            <p:cNvSpPr txBox="1"/>
            <p:nvPr/>
          </p:nvSpPr>
          <p:spPr>
            <a:xfrm>
              <a:off x="3744220" y="1035563"/>
              <a:ext cx="10601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生産計画</a:t>
              </a:r>
            </a:p>
          </p:txBody>
        </p:sp>
        <p:sp>
          <p:nvSpPr>
            <p:cNvPr id="213" name="フローチャート: 代替処理 212">
              <a:extLst>
                <a:ext uri="{FF2B5EF4-FFF2-40B4-BE49-F238E27FC236}">
                  <a16:creationId xmlns:a16="http://schemas.microsoft.com/office/drawing/2014/main" id="{809BE7A5-846C-4E7E-BC56-B9AC02BE45C2}"/>
                </a:ext>
              </a:extLst>
            </p:cNvPr>
            <p:cNvSpPr/>
            <p:nvPr/>
          </p:nvSpPr>
          <p:spPr>
            <a:xfrm>
              <a:off x="3772599" y="1756275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スケジューラー</a:t>
              </a:r>
            </a:p>
          </p:txBody>
        </p:sp>
        <p:sp>
          <p:nvSpPr>
            <p:cNvPr id="214" name="フローチャート: 代替処理 213">
              <a:extLst>
                <a:ext uri="{FF2B5EF4-FFF2-40B4-BE49-F238E27FC236}">
                  <a16:creationId xmlns:a16="http://schemas.microsoft.com/office/drawing/2014/main" id="{4BA42FE2-7D60-4FD3-BC39-3466C836E8E3}"/>
                </a:ext>
              </a:extLst>
            </p:cNvPr>
            <p:cNvSpPr/>
            <p:nvPr/>
          </p:nvSpPr>
          <p:spPr>
            <a:xfrm>
              <a:off x="3783598" y="1371346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生産計画</a:t>
              </a:r>
            </a:p>
          </p:txBody>
        </p:sp>
      </p:grpSp>
      <p:grpSp>
        <p:nvGrpSpPr>
          <p:cNvPr id="215" name="グループ化 214">
            <a:extLst>
              <a:ext uri="{FF2B5EF4-FFF2-40B4-BE49-F238E27FC236}">
                <a16:creationId xmlns:a16="http://schemas.microsoft.com/office/drawing/2014/main" id="{CD3AD5FB-7DDC-46DB-BBEE-49203E244753}"/>
              </a:ext>
            </a:extLst>
          </p:cNvPr>
          <p:cNvGrpSpPr/>
          <p:nvPr/>
        </p:nvGrpSpPr>
        <p:grpSpPr>
          <a:xfrm>
            <a:off x="5027956" y="945829"/>
            <a:ext cx="1397981" cy="1201176"/>
            <a:chOff x="5282475" y="1049524"/>
            <a:chExt cx="1397981" cy="1201176"/>
          </a:xfrm>
          <a:solidFill>
            <a:srgbClr val="FFC000">
              <a:lumMod val="20000"/>
              <a:lumOff val="80000"/>
            </a:srgbClr>
          </a:solidFill>
        </p:grpSpPr>
        <p:sp>
          <p:nvSpPr>
            <p:cNvPr id="216" name="四角形: 角を丸くする 215">
              <a:extLst>
                <a:ext uri="{FF2B5EF4-FFF2-40B4-BE49-F238E27FC236}">
                  <a16:creationId xmlns:a16="http://schemas.microsoft.com/office/drawing/2014/main" id="{A24F8ACC-0249-44AE-89DE-774CAB235716}"/>
                </a:ext>
              </a:extLst>
            </p:cNvPr>
            <p:cNvSpPr/>
            <p:nvPr/>
          </p:nvSpPr>
          <p:spPr>
            <a:xfrm>
              <a:off x="5282475" y="1049524"/>
              <a:ext cx="1397981" cy="1201176"/>
            </a:xfrm>
            <a:prstGeom prst="roundRect">
              <a:avLst/>
            </a:prstGeom>
            <a:grp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7" name="テキスト ボックス 216">
              <a:extLst>
                <a:ext uri="{FF2B5EF4-FFF2-40B4-BE49-F238E27FC236}">
                  <a16:creationId xmlns:a16="http://schemas.microsoft.com/office/drawing/2014/main" id="{9AE7C472-3B53-4438-8AC1-17B286424878}"/>
                </a:ext>
              </a:extLst>
            </p:cNvPr>
            <p:cNvSpPr txBox="1"/>
            <p:nvPr/>
          </p:nvSpPr>
          <p:spPr>
            <a:xfrm>
              <a:off x="5433190" y="1074840"/>
              <a:ext cx="1060174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所要量計算</a:t>
              </a:r>
            </a:p>
          </p:txBody>
        </p:sp>
        <p:sp>
          <p:nvSpPr>
            <p:cNvPr id="218" name="フローチャート: 代替処理 217">
              <a:extLst>
                <a:ext uri="{FF2B5EF4-FFF2-40B4-BE49-F238E27FC236}">
                  <a16:creationId xmlns:a16="http://schemas.microsoft.com/office/drawing/2014/main" id="{EF59B952-A78A-45EE-8ABD-3564DFB3D464}"/>
                </a:ext>
              </a:extLst>
            </p:cNvPr>
            <p:cNvSpPr/>
            <p:nvPr/>
          </p:nvSpPr>
          <p:spPr>
            <a:xfrm>
              <a:off x="5461569" y="1757844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DRP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219" name="フローチャート: 代替処理 218">
              <a:extLst>
                <a:ext uri="{FF2B5EF4-FFF2-40B4-BE49-F238E27FC236}">
                  <a16:creationId xmlns:a16="http://schemas.microsoft.com/office/drawing/2014/main" id="{DCFB7055-EE7F-47E7-B9ED-12633485AC29}"/>
                </a:ext>
              </a:extLst>
            </p:cNvPr>
            <p:cNvSpPr/>
            <p:nvPr/>
          </p:nvSpPr>
          <p:spPr>
            <a:xfrm>
              <a:off x="5472568" y="1372915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MRP</a:t>
              </a:r>
              <a:endPara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</p:grpSp>
      <p:sp>
        <p:nvSpPr>
          <p:cNvPr id="220" name="四角形: 角を丸くする 219">
            <a:extLst>
              <a:ext uri="{FF2B5EF4-FFF2-40B4-BE49-F238E27FC236}">
                <a16:creationId xmlns:a16="http://schemas.microsoft.com/office/drawing/2014/main" id="{C7405CF3-B712-4945-8C12-92F177D2DEE4}"/>
              </a:ext>
            </a:extLst>
          </p:cNvPr>
          <p:cNvSpPr/>
          <p:nvPr/>
        </p:nvSpPr>
        <p:spPr>
          <a:xfrm>
            <a:off x="5054272" y="2231198"/>
            <a:ext cx="1397981" cy="1467732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A11B78EE-377C-4A66-A2DC-4601338B6C3C}"/>
              </a:ext>
            </a:extLst>
          </p:cNvPr>
          <p:cNvSpPr txBox="1"/>
          <p:nvPr/>
        </p:nvSpPr>
        <p:spPr>
          <a:xfrm>
            <a:off x="5204986" y="2247089"/>
            <a:ext cx="1060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製造管理</a:t>
            </a:r>
          </a:p>
        </p:txBody>
      </p:sp>
      <p:sp>
        <p:nvSpPr>
          <p:cNvPr id="222" name="フローチャート: 代替処理 221">
            <a:extLst>
              <a:ext uri="{FF2B5EF4-FFF2-40B4-BE49-F238E27FC236}">
                <a16:creationId xmlns:a16="http://schemas.microsoft.com/office/drawing/2014/main" id="{AB53CB4A-FA7F-4BF6-A1D2-ECE88B86FFF5}"/>
              </a:ext>
            </a:extLst>
          </p:cNvPr>
          <p:cNvSpPr/>
          <p:nvPr/>
        </p:nvSpPr>
        <p:spPr>
          <a:xfrm>
            <a:off x="5233365" y="2930093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製造実績</a:t>
            </a:r>
          </a:p>
        </p:txBody>
      </p:sp>
      <p:sp>
        <p:nvSpPr>
          <p:cNvPr id="223" name="フローチャート: 代替処理 222">
            <a:extLst>
              <a:ext uri="{FF2B5EF4-FFF2-40B4-BE49-F238E27FC236}">
                <a16:creationId xmlns:a16="http://schemas.microsoft.com/office/drawing/2014/main" id="{97AE14F5-AEC6-499B-9729-EA37C20C22D8}"/>
              </a:ext>
            </a:extLst>
          </p:cNvPr>
          <p:cNvSpPr/>
          <p:nvPr/>
        </p:nvSpPr>
        <p:spPr>
          <a:xfrm>
            <a:off x="5244364" y="2554591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製造指示</a:t>
            </a:r>
          </a:p>
        </p:txBody>
      </p:sp>
      <p:sp>
        <p:nvSpPr>
          <p:cNvPr id="224" name="フローチャート: 代替処理 223">
            <a:extLst>
              <a:ext uri="{FF2B5EF4-FFF2-40B4-BE49-F238E27FC236}">
                <a16:creationId xmlns:a16="http://schemas.microsoft.com/office/drawing/2014/main" id="{D0DA26CB-61F8-44F8-99EA-D43CF670F214}"/>
              </a:ext>
            </a:extLst>
          </p:cNvPr>
          <p:cNvSpPr/>
          <p:nvPr/>
        </p:nvSpPr>
        <p:spPr>
          <a:xfrm>
            <a:off x="5240481" y="3306651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品質管理</a:t>
            </a:r>
          </a:p>
        </p:txBody>
      </p:sp>
      <p:sp>
        <p:nvSpPr>
          <p:cNvPr id="225" name="四角形: 角を丸くする 224">
            <a:extLst>
              <a:ext uri="{FF2B5EF4-FFF2-40B4-BE49-F238E27FC236}">
                <a16:creationId xmlns:a16="http://schemas.microsoft.com/office/drawing/2014/main" id="{558027D9-A962-419D-9D17-58B9799FD01D}"/>
              </a:ext>
            </a:extLst>
          </p:cNvPr>
          <p:cNvSpPr/>
          <p:nvPr/>
        </p:nvSpPr>
        <p:spPr>
          <a:xfrm>
            <a:off x="6594130" y="2944035"/>
            <a:ext cx="1397981" cy="1898174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36" name="テキスト ボックス 235">
            <a:extLst>
              <a:ext uri="{FF2B5EF4-FFF2-40B4-BE49-F238E27FC236}">
                <a16:creationId xmlns:a16="http://schemas.microsoft.com/office/drawing/2014/main" id="{8B630283-28FC-4BED-A24C-70161EDE86C4}"/>
              </a:ext>
            </a:extLst>
          </p:cNvPr>
          <p:cNvSpPr txBox="1"/>
          <p:nvPr/>
        </p:nvSpPr>
        <p:spPr>
          <a:xfrm>
            <a:off x="6744844" y="2969353"/>
            <a:ext cx="1060174" cy="276999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在庫管理</a:t>
            </a:r>
          </a:p>
        </p:txBody>
      </p:sp>
      <p:sp>
        <p:nvSpPr>
          <p:cNvPr id="237" name="フローチャート: 代替処理 236">
            <a:extLst>
              <a:ext uri="{FF2B5EF4-FFF2-40B4-BE49-F238E27FC236}">
                <a16:creationId xmlns:a16="http://schemas.microsoft.com/office/drawing/2014/main" id="{0D0C41D4-3E86-4F7C-A554-8E6B4E0088BA}"/>
              </a:ext>
            </a:extLst>
          </p:cNvPr>
          <p:cNvSpPr/>
          <p:nvPr/>
        </p:nvSpPr>
        <p:spPr>
          <a:xfrm>
            <a:off x="6773223" y="3652357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シリアル管理</a:t>
            </a:r>
          </a:p>
        </p:txBody>
      </p:sp>
      <p:sp>
        <p:nvSpPr>
          <p:cNvPr id="238" name="フローチャート: 代替処理 237">
            <a:extLst>
              <a:ext uri="{FF2B5EF4-FFF2-40B4-BE49-F238E27FC236}">
                <a16:creationId xmlns:a16="http://schemas.microsoft.com/office/drawing/2014/main" id="{E001289D-84B9-470D-B02A-3010AAA637C5}"/>
              </a:ext>
            </a:extLst>
          </p:cNvPr>
          <p:cNvSpPr/>
          <p:nvPr/>
        </p:nvSpPr>
        <p:spPr>
          <a:xfrm>
            <a:off x="6773223" y="4038828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棚卸し</a:t>
            </a:r>
          </a:p>
        </p:txBody>
      </p:sp>
      <p:sp>
        <p:nvSpPr>
          <p:cNvPr id="239" name="フローチャート: 代替処理 238">
            <a:extLst>
              <a:ext uri="{FF2B5EF4-FFF2-40B4-BE49-F238E27FC236}">
                <a16:creationId xmlns:a16="http://schemas.microsoft.com/office/drawing/2014/main" id="{CC04580C-5AE6-4C7D-A676-A6DDEB5325DC}"/>
              </a:ext>
            </a:extLst>
          </p:cNvPr>
          <p:cNvSpPr/>
          <p:nvPr/>
        </p:nvSpPr>
        <p:spPr>
          <a:xfrm>
            <a:off x="6784222" y="3267428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ロット管理</a:t>
            </a:r>
          </a:p>
        </p:txBody>
      </p:sp>
      <p:sp>
        <p:nvSpPr>
          <p:cNvPr id="240" name="フローチャート: 代替処理 239">
            <a:extLst>
              <a:ext uri="{FF2B5EF4-FFF2-40B4-BE49-F238E27FC236}">
                <a16:creationId xmlns:a16="http://schemas.microsoft.com/office/drawing/2014/main" id="{DA426AD3-CAAA-47D8-8DFA-240DBAB271D9}"/>
              </a:ext>
            </a:extLst>
          </p:cNvPr>
          <p:cNvSpPr/>
          <p:nvPr/>
        </p:nvSpPr>
        <p:spPr>
          <a:xfrm>
            <a:off x="6780339" y="4424842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委託在庫</a:t>
            </a:r>
          </a:p>
        </p:txBody>
      </p:sp>
      <p:sp>
        <p:nvSpPr>
          <p:cNvPr id="241" name="四角形: 角を丸くする 240">
            <a:extLst>
              <a:ext uri="{FF2B5EF4-FFF2-40B4-BE49-F238E27FC236}">
                <a16:creationId xmlns:a16="http://schemas.microsoft.com/office/drawing/2014/main" id="{9B30F6CB-7E36-4379-96E0-37C68AD58D39}"/>
              </a:ext>
            </a:extLst>
          </p:cNvPr>
          <p:cNvSpPr/>
          <p:nvPr/>
        </p:nvSpPr>
        <p:spPr>
          <a:xfrm>
            <a:off x="1976821" y="5542955"/>
            <a:ext cx="6015290" cy="8342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標準ツール</a:t>
            </a: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BI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ダッシュボード　</a:t>
            </a: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Forms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（標準帳票）</a:t>
            </a: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 Report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（新規リポート）　　</a:t>
            </a:r>
            <a:endParaRPr lang="en-US" altLang="ja-JP" sz="13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チャッター </a:t>
            </a: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ワークフロー　</a:t>
            </a: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 Sales Cloud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en-US" altLang="ja-JP" sz="1300" dirty="0" err="1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AppExchage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製品連携 </a:t>
            </a:r>
            <a:r>
              <a:rPr lang="en-US" altLang="ja-JP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13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その他</a:t>
            </a:r>
            <a:endParaRPr kumimoji="1" lang="ja-JP" altLang="en-US" sz="13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2" name="正方形/長方形 241">
            <a:extLst>
              <a:ext uri="{FF2B5EF4-FFF2-40B4-BE49-F238E27FC236}">
                <a16:creationId xmlns:a16="http://schemas.microsoft.com/office/drawing/2014/main" id="{37E5C431-DAF8-4DEB-9C9F-0CD4ED55B79F}"/>
              </a:ext>
            </a:extLst>
          </p:cNvPr>
          <p:cNvSpPr/>
          <p:nvPr/>
        </p:nvSpPr>
        <p:spPr>
          <a:xfrm>
            <a:off x="1859739" y="820132"/>
            <a:ext cx="6235178" cy="565608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フローチャート: 代替処理 242">
            <a:extLst>
              <a:ext uri="{FF2B5EF4-FFF2-40B4-BE49-F238E27FC236}">
                <a16:creationId xmlns:a16="http://schemas.microsoft.com/office/drawing/2014/main" id="{EE267ED3-EE07-4C72-AE6E-77FEA20F3FF9}"/>
              </a:ext>
            </a:extLst>
          </p:cNvPr>
          <p:cNvSpPr/>
          <p:nvPr/>
        </p:nvSpPr>
        <p:spPr>
          <a:xfrm>
            <a:off x="2155173" y="4448681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請求書発行</a:t>
            </a:r>
          </a:p>
        </p:txBody>
      </p:sp>
      <p:sp>
        <p:nvSpPr>
          <p:cNvPr id="244" name="フローチャート: 代替処理 243">
            <a:extLst>
              <a:ext uri="{FF2B5EF4-FFF2-40B4-BE49-F238E27FC236}">
                <a16:creationId xmlns:a16="http://schemas.microsoft.com/office/drawing/2014/main" id="{0374DE9E-26CF-4963-8783-13504FAF4163}"/>
              </a:ext>
            </a:extLst>
          </p:cNvPr>
          <p:cNvSpPr/>
          <p:nvPr/>
        </p:nvSpPr>
        <p:spPr>
          <a:xfrm>
            <a:off x="6751936" y="2410673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外注管理</a:t>
            </a:r>
          </a:p>
        </p:txBody>
      </p:sp>
      <p:sp>
        <p:nvSpPr>
          <p:cNvPr id="245" name="四角形: 角を丸くする 244">
            <a:extLst>
              <a:ext uri="{FF2B5EF4-FFF2-40B4-BE49-F238E27FC236}">
                <a16:creationId xmlns:a16="http://schemas.microsoft.com/office/drawing/2014/main" id="{B142B0F2-83C0-4982-9780-2E781B0D8962}"/>
              </a:ext>
            </a:extLst>
          </p:cNvPr>
          <p:cNvSpPr/>
          <p:nvPr/>
        </p:nvSpPr>
        <p:spPr>
          <a:xfrm>
            <a:off x="5029525" y="3776598"/>
            <a:ext cx="1397981" cy="1065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46" name="テキスト ボックス 245">
            <a:extLst>
              <a:ext uri="{FF2B5EF4-FFF2-40B4-BE49-F238E27FC236}">
                <a16:creationId xmlns:a16="http://schemas.microsoft.com/office/drawing/2014/main" id="{6BC8EEC1-76A2-4F09-8AFC-C2765311272A}"/>
              </a:ext>
            </a:extLst>
          </p:cNvPr>
          <p:cNvSpPr txBox="1"/>
          <p:nvPr/>
        </p:nvSpPr>
        <p:spPr>
          <a:xfrm>
            <a:off x="5206556" y="3785223"/>
            <a:ext cx="1060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PJ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管理</a:t>
            </a:r>
          </a:p>
        </p:txBody>
      </p:sp>
      <p:sp>
        <p:nvSpPr>
          <p:cNvPr id="247" name="フローチャート: 代替処理 246">
            <a:extLst>
              <a:ext uri="{FF2B5EF4-FFF2-40B4-BE49-F238E27FC236}">
                <a16:creationId xmlns:a16="http://schemas.microsoft.com/office/drawing/2014/main" id="{82BA9694-5DDB-45FA-8017-6FA7F54BB6DB}"/>
              </a:ext>
            </a:extLst>
          </p:cNvPr>
          <p:cNvSpPr/>
          <p:nvPr/>
        </p:nvSpPr>
        <p:spPr>
          <a:xfrm>
            <a:off x="5245934" y="4064443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PJ</a:t>
            </a: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進捗</a:t>
            </a:r>
          </a:p>
        </p:txBody>
      </p:sp>
      <p:sp>
        <p:nvSpPr>
          <p:cNvPr id="248" name="フローチャート: 代替処理 247">
            <a:extLst>
              <a:ext uri="{FF2B5EF4-FFF2-40B4-BE49-F238E27FC236}">
                <a16:creationId xmlns:a16="http://schemas.microsoft.com/office/drawing/2014/main" id="{97C37D37-ABA6-4C19-B29B-736C7CE8EBCC}"/>
              </a:ext>
            </a:extLst>
          </p:cNvPr>
          <p:cNvSpPr/>
          <p:nvPr/>
        </p:nvSpPr>
        <p:spPr>
          <a:xfrm>
            <a:off x="5247505" y="4452516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予算</a:t>
            </a: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</a:t>
            </a:r>
            <a:r>
              <a:rPr kumimoji="1" lang="ja-JP" altLang="en-US" sz="1200" kern="0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コスト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6198288C-EE9A-447B-B0EC-04DD186769F5}"/>
              </a:ext>
            </a:extLst>
          </p:cNvPr>
          <p:cNvSpPr/>
          <p:nvPr/>
        </p:nvSpPr>
        <p:spPr>
          <a:xfrm>
            <a:off x="3509437" y="4157223"/>
            <a:ext cx="1397981" cy="692353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33815410-53F6-4CC6-B53B-36125A65E030}"/>
              </a:ext>
            </a:extLst>
          </p:cNvPr>
          <p:cNvSpPr txBox="1"/>
          <p:nvPr/>
        </p:nvSpPr>
        <p:spPr>
          <a:xfrm>
            <a:off x="3647528" y="4150875"/>
            <a:ext cx="1060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管理会計</a:t>
            </a:r>
          </a:p>
        </p:txBody>
      </p:sp>
      <p:sp>
        <p:nvSpPr>
          <p:cNvPr id="251" name="フローチャート: 代替処理 250">
            <a:extLst>
              <a:ext uri="{FF2B5EF4-FFF2-40B4-BE49-F238E27FC236}">
                <a16:creationId xmlns:a16="http://schemas.microsoft.com/office/drawing/2014/main" id="{780C3810-90BE-48E6-8CCF-955F01AC5BBF}"/>
              </a:ext>
            </a:extLst>
          </p:cNvPr>
          <p:cNvSpPr/>
          <p:nvPr/>
        </p:nvSpPr>
        <p:spPr>
          <a:xfrm>
            <a:off x="3686906" y="4439523"/>
            <a:ext cx="1000656" cy="323613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原価管理</a:t>
            </a:r>
          </a:p>
        </p:txBody>
      </p: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24B29F53-DC9C-4ECB-A5BF-89E558701646}"/>
              </a:ext>
            </a:extLst>
          </p:cNvPr>
          <p:cNvGrpSpPr/>
          <p:nvPr/>
        </p:nvGrpSpPr>
        <p:grpSpPr>
          <a:xfrm>
            <a:off x="1659115" y="4929304"/>
            <a:ext cx="6314142" cy="536640"/>
            <a:chOff x="2300140" y="4995291"/>
            <a:chExt cx="6314142" cy="536640"/>
          </a:xfrm>
        </p:grpSpPr>
        <p:sp>
          <p:nvSpPr>
            <p:cNvPr id="312" name="四角形: 角を丸くする 311">
              <a:extLst>
                <a:ext uri="{FF2B5EF4-FFF2-40B4-BE49-F238E27FC236}">
                  <a16:creationId xmlns:a16="http://schemas.microsoft.com/office/drawing/2014/main" id="{D4DA9DD1-333E-43D8-B86B-38B5B26A8C0E}"/>
                </a:ext>
              </a:extLst>
            </p:cNvPr>
            <p:cNvSpPr/>
            <p:nvPr/>
          </p:nvSpPr>
          <p:spPr>
            <a:xfrm>
              <a:off x="2598992" y="4995291"/>
              <a:ext cx="6015290" cy="536640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313" name="テキスト ボックス 312">
              <a:extLst>
                <a:ext uri="{FF2B5EF4-FFF2-40B4-BE49-F238E27FC236}">
                  <a16:creationId xmlns:a16="http://schemas.microsoft.com/office/drawing/2014/main" id="{46F4D993-B4C3-4E78-87BC-7DCB182689D2}"/>
                </a:ext>
              </a:extLst>
            </p:cNvPr>
            <p:cNvSpPr txBox="1"/>
            <p:nvPr/>
          </p:nvSpPr>
          <p:spPr>
            <a:xfrm>
              <a:off x="2300140" y="5118139"/>
              <a:ext cx="16533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財務会計</a:t>
              </a:r>
            </a:p>
          </p:txBody>
        </p:sp>
        <p:sp>
          <p:nvSpPr>
            <p:cNvPr id="314" name="フローチャート: 代替処理 313">
              <a:extLst>
                <a:ext uri="{FF2B5EF4-FFF2-40B4-BE49-F238E27FC236}">
                  <a16:creationId xmlns:a16="http://schemas.microsoft.com/office/drawing/2014/main" id="{7B813879-38B6-4C73-B634-7C51DDDAC6BF}"/>
                </a:ext>
              </a:extLst>
            </p:cNvPr>
            <p:cNvSpPr/>
            <p:nvPr/>
          </p:nvSpPr>
          <p:spPr>
            <a:xfrm>
              <a:off x="3657114" y="5125953"/>
              <a:ext cx="1155349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売掛金管理</a:t>
              </a:r>
            </a:p>
          </p:txBody>
        </p:sp>
        <p:sp>
          <p:nvSpPr>
            <p:cNvPr id="315" name="フローチャート: 代替処理 314">
              <a:extLst>
                <a:ext uri="{FF2B5EF4-FFF2-40B4-BE49-F238E27FC236}">
                  <a16:creationId xmlns:a16="http://schemas.microsoft.com/office/drawing/2014/main" id="{C478B8A6-CA8D-4CA2-86DA-E0B9311D9685}"/>
                </a:ext>
              </a:extLst>
            </p:cNvPr>
            <p:cNvSpPr/>
            <p:nvPr/>
          </p:nvSpPr>
          <p:spPr>
            <a:xfrm>
              <a:off x="6206311" y="5108614"/>
              <a:ext cx="1190749" cy="340951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買掛金管理</a:t>
              </a:r>
            </a:p>
          </p:txBody>
        </p:sp>
        <p:sp>
          <p:nvSpPr>
            <p:cNvPr id="316" name="フローチャート: 代替処理 315">
              <a:extLst>
                <a:ext uri="{FF2B5EF4-FFF2-40B4-BE49-F238E27FC236}">
                  <a16:creationId xmlns:a16="http://schemas.microsoft.com/office/drawing/2014/main" id="{996B24D3-9179-4A71-B858-547F79BB5A02}"/>
                </a:ext>
              </a:extLst>
            </p:cNvPr>
            <p:cNvSpPr/>
            <p:nvPr/>
          </p:nvSpPr>
          <p:spPr>
            <a:xfrm>
              <a:off x="7524229" y="5112961"/>
              <a:ext cx="1000656" cy="323613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資産管理</a:t>
              </a:r>
            </a:p>
          </p:txBody>
        </p:sp>
        <p:sp>
          <p:nvSpPr>
            <p:cNvPr id="317" name="フローチャート: 代替処理 316">
              <a:extLst>
                <a:ext uri="{FF2B5EF4-FFF2-40B4-BE49-F238E27FC236}">
                  <a16:creationId xmlns:a16="http://schemas.microsoft.com/office/drawing/2014/main" id="{2D56BBD3-423A-490C-8955-5D2458351FB1}"/>
                </a:ext>
              </a:extLst>
            </p:cNvPr>
            <p:cNvSpPr/>
            <p:nvPr/>
          </p:nvSpPr>
          <p:spPr>
            <a:xfrm>
              <a:off x="4967848" y="5108615"/>
              <a:ext cx="1098426" cy="340951"/>
            </a:xfrm>
            <a:prstGeom prst="flowChartAlternate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総勘定元帳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0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460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⑤ 購買管理（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入庫）（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4/4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E67707D-1A5A-5F1C-AC53-B6492FFB6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33"/>
          <a:stretch/>
        </p:blipFill>
        <p:spPr>
          <a:xfrm>
            <a:off x="197184" y="891251"/>
            <a:ext cx="11921510" cy="459129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776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CDEB4B-1A1B-9765-D9BD-1BC7B5601672}"/>
              </a:ext>
            </a:extLst>
          </p:cNvPr>
          <p:cNvSpPr txBox="1"/>
          <p:nvPr/>
        </p:nvSpPr>
        <p:spPr>
          <a:xfrm>
            <a:off x="32120" y="125270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⑦ プロジェクト管理（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1/1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49610C-ABF7-F463-1740-ADE0D5F8B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62"/>
          <a:stretch/>
        </p:blipFill>
        <p:spPr>
          <a:xfrm>
            <a:off x="454604" y="984251"/>
            <a:ext cx="10988673" cy="5200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88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⑧ ダッシュボード（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1/2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4B528DD-BCCC-3477-AA36-ED8399CC0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4" b="5722"/>
          <a:stretch/>
        </p:blipFill>
        <p:spPr>
          <a:xfrm>
            <a:off x="1726950" y="662400"/>
            <a:ext cx="8572500" cy="5983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1664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3313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⑧ ダッシュボード（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2/2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8E9F3C1-BA84-578E-B026-7ECBF9FEF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6" b="3299"/>
          <a:stretch/>
        </p:blipFill>
        <p:spPr>
          <a:xfrm>
            <a:off x="1906950" y="633735"/>
            <a:ext cx="8572500" cy="616019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125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⑨ レポート（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1/1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E61BEF5-1C35-7E7A-271F-C1389669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83" y="652539"/>
            <a:ext cx="10436548" cy="5870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595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4343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⑩ </a:t>
            </a:r>
            <a:r>
              <a:rPr kumimoji="1" lang="en-US" altLang="ja-JP" sz="240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 </a:t>
            </a:r>
            <a:r>
              <a:rPr kumimoji="1" lang="ja-JP" altLang="en-US" sz="240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モバイル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1/1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ja-JP" altLang="en-US" sz="2400" dirty="0">
              <a:solidFill>
                <a:schemeClr val="accent6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2381" t="7725" r="5298"/>
          <a:stretch/>
        </p:blipFill>
        <p:spPr>
          <a:xfrm>
            <a:off x="595086" y="638953"/>
            <a:ext cx="10798628" cy="6071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1330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5922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⑪ </a:t>
            </a:r>
            <a:r>
              <a:rPr kumimoji="1" lang="en-US" altLang="ja-JP" sz="2400" dirty="0" err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RootForms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（帳票作成ツール）（</a:t>
            </a:r>
            <a:r>
              <a:rPr kumimoji="1" lang="en-US" altLang="ja-JP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1/1</a:t>
            </a:r>
            <a:r>
              <a:rPr kumimoji="1" lang="ja-JP" altLang="en-US" sz="24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3E2A67F-9F65-7B2C-5D44-61891B491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6" t="7094" r="30161" b="7034"/>
          <a:stretch/>
        </p:blipFill>
        <p:spPr>
          <a:xfrm>
            <a:off x="66968" y="676027"/>
            <a:ext cx="4098727" cy="4860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DD5E13-8A9B-7FCC-4875-64E64425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593" y="2701828"/>
            <a:ext cx="6930439" cy="38983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704B016-852E-C763-764F-7E37D5EE9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689" y="1044429"/>
            <a:ext cx="3675914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7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71" y="2821275"/>
            <a:ext cx="11525061" cy="893307"/>
          </a:xfrm>
        </p:spPr>
        <p:txBody>
          <a:bodyPr/>
          <a:lstStyle/>
          <a:p>
            <a:pPr algn="ctr"/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補足資料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Ⅱ</a:t>
            </a:r>
            <a:b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b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その他デモシナリオ＆機能</a:t>
            </a:r>
            <a:endParaRPr 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AutoShape 6" descr="USDA Logo">
            <a:extLst>
              <a:ext uri="{FF2B5EF4-FFF2-40B4-BE49-F238E27FC236}">
                <a16:creationId xmlns:a16="http://schemas.microsoft.com/office/drawing/2014/main" id="{5CCD6FD5-EB82-41D2-885D-7C39D4C20A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0" name="AutoShape 8" descr="USDA Logo">
            <a:extLst>
              <a:ext uri="{FF2B5EF4-FFF2-40B4-BE49-F238E27FC236}">
                <a16:creationId xmlns:a16="http://schemas.microsoft.com/office/drawing/2014/main" id="{96E636D0-2614-4CE8-AB6B-DECEB513F4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8685" y="1301685"/>
            <a:ext cx="2432115" cy="24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2" name="AutoShape 10" descr="USDA Logo">
            <a:extLst>
              <a:ext uri="{FF2B5EF4-FFF2-40B4-BE49-F238E27FC236}">
                <a16:creationId xmlns:a16="http://schemas.microsoft.com/office/drawing/2014/main" id="{0D6259CD-AC44-478D-9CEE-8B3E79BFE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11889" y="2900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06246B-B087-C3B3-D08C-6CEC2BFFE03D}"/>
              </a:ext>
            </a:extLst>
          </p:cNvPr>
          <p:cNvCxnSpPr>
            <a:cxnSpLocks/>
          </p:cNvCxnSpPr>
          <p:nvPr/>
        </p:nvCxnSpPr>
        <p:spPr>
          <a:xfrm>
            <a:off x="1817570" y="3952934"/>
            <a:ext cx="853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36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7971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ERP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：標準システムデモ　シナリオ（受注購買）</a:t>
            </a:r>
          </a:p>
        </p:txBody>
      </p:sp>
      <p:sp>
        <p:nvSpPr>
          <p:cNvPr id="49" name="Google Shape;705;p1"/>
          <p:cNvSpPr/>
          <p:nvPr/>
        </p:nvSpPr>
        <p:spPr>
          <a:xfrm>
            <a:off x="179883" y="1166319"/>
            <a:ext cx="3024000" cy="504000"/>
          </a:xfrm>
          <a:prstGeom prst="chevron">
            <a:avLst>
              <a:gd name="adj" fmla="val 37732"/>
            </a:avLst>
          </a:prstGeom>
          <a:solidFill>
            <a:srgbClr val="4A85D4"/>
          </a:solidFill>
          <a:ln>
            <a:noFill/>
          </a:ln>
          <a:effectLst>
            <a:outerShdw blurRad="101600" dist="25400" dir="5400000" algn="tl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SF</a:t>
            </a:r>
            <a:r>
              <a:rPr lang="ja-JP" altLang="en-US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商談　～　受注登録</a:t>
            </a:r>
          </a:p>
        </p:txBody>
      </p:sp>
      <p:sp>
        <p:nvSpPr>
          <p:cNvPr id="52" name="Google Shape;708;p1"/>
          <p:cNvSpPr/>
          <p:nvPr/>
        </p:nvSpPr>
        <p:spPr>
          <a:xfrm>
            <a:off x="6040024" y="1166319"/>
            <a:ext cx="3024000" cy="504000"/>
          </a:xfrm>
          <a:prstGeom prst="chevron">
            <a:avLst>
              <a:gd name="adj" fmla="val 37732"/>
            </a:avLst>
          </a:prstGeom>
          <a:solidFill>
            <a:srgbClr val="BCE1AC"/>
          </a:solidFill>
          <a:ln>
            <a:noFill/>
          </a:ln>
          <a:effectLst>
            <a:outerShdw blurRad="101600" dist="25400" dir="5400000" algn="tl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客先納品　～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  <a:cs typeface="Salesforce Sans"/>
              <a:sym typeface="Salesforce Sans"/>
            </a:endParaRPr>
          </a:p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出荷請求</a:t>
            </a:r>
            <a:endParaRPr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Google Shape;729;p1"/>
          <p:cNvSpPr/>
          <p:nvPr/>
        </p:nvSpPr>
        <p:spPr>
          <a:xfrm>
            <a:off x="6308461" y="2575406"/>
            <a:ext cx="1620000" cy="432000"/>
          </a:xfrm>
          <a:prstGeom prst="roundRect">
            <a:avLst>
              <a:gd name="adj" fmla="val 17033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引当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Google Shape;735;p1"/>
          <p:cNvSpPr/>
          <p:nvPr/>
        </p:nvSpPr>
        <p:spPr>
          <a:xfrm>
            <a:off x="6308461" y="3133768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ピッキング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Salesforce Sans"/>
              <a:sym typeface="Salesforce Sans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（出庫）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Google Shape;736;p1"/>
          <p:cNvSpPr/>
          <p:nvPr/>
        </p:nvSpPr>
        <p:spPr>
          <a:xfrm>
            <a:off x="6308461" y="3692130"/>
            <a:ext cx="1620000" cy="432000"/>
          </a:xfrm>
          <a:prstGeom prst="roundRect">
            <a:avLst>
              <a:gd name="adj" fmla="val 15140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梱包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Salesforce Sans"/>
              <a:sym typeface="Salesforce Sans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（納品書出力）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4" name="Google Shape;739;p1"/>
          <p:cNvSpPr/>
          <p:nvPr/>
        </p:nvSpPr>
        <p:spPr>
          <a:xfrm>
            <a:off x="487794" y="1876946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4A85D4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altLang="ja-JP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Salesforce</a:t>
            </a:r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商談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7" name="Google Shape;739;p1"/>
          <p:cNvSpPr/>
          <p:nvPr/>
        </p:nvSpPr>
        <p:spPr>
          <a:xfrm>
            <a:off x="487794" y="2466493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4A85D4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受注登録</a:t>
            </a:r>
            <a:endParaRPr lang="en-US" altLang="ja-JP" sz="1400" dirty="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Salesforce Sans"/>
              <a:sym typeface="Salesforce Sans"/>
            </a:endParaRPr>
          </a:p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alesforce Sans"/>
              </a:rPr>
              <a:t>（プロジェクト別）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8" name="Google Shape;739;p1"/>
          <p:cNvSpPr/>
          <p:nvPr/>
        </p:nvSpPr>
        <p:spPr>
          <a:xfrm>
            <a:off x="487794" y="3056039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4A85D4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受注明細登録</a:t>
            </a:r>
            <a:br>
              <a:rPr lang="en-US" altLang="ja-JP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</a:br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（プロジェクト別）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8" name="Google Shape;736;p1"/>
          <p:cNvSpPr/>
          <p:nvPr/>
        </p:nvSpPr>
        <p:spPr>
          <a:xfrm>
            <a:off x="6308461" y="4250492"/>
            <a:ext cx="1620000" cy="432000"/>
          </a:xfrm>
          <a:prstGeom prst="roundRect">
            <a:avLst>
              <a:gd name="adj" fmla="val 15140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出荷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Google Shape;736;p1"/>
          <p:cNvSpPr/>
          <p:nvPr/>
        </p:nvSpPr>
        <p:spPr>
          <a:xfrm>
            <a:off x="6308461" y="4808854"/>
            <a:ext cx="1620000" cy="432000"/>
          </a:xfrm>
          <a:prstGeom prst="roundRect">
            <a:avLst>
              <a:gd name="adj" fmla="val 15140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請求書作成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1" name="Google Shape;739;p1"/>
          <p:cNvSpPr/>
          <p:nvPr/>
        </p:nvSpPr>
        <p:spPr>
          <a:xfrm>
            <a:off x="3312763" y="2014815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FAC5A6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購買発注処理</a:t>
            </a:r>
            <a:b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</a:b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（プロジェクト別）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2" name="Google Shape;739;p1"/>
          <p:cNvSpPr/>
          <p:nvPr/>
        </p:nvSpPr>
        <p:spPr>
          <a:xfrm>
            <a:off x="3312763" y="2574266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FAC5A6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購買品入庫</a:t>
            </a:r>
            <a:b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</a:b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（プロジェクト別）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" name="Google Shape;739;p1"/>
          <p:cNvSpPr/>
          <p:nvPr/>
        </p:nvSpPr>
        <p:spPr>
          <a:xfrm>
            <a:off x="3312763" y="3133402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FAC5A6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仕入先請求書照合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Google Shape;739;p1"/>
          <p:cNvSpPr/>
          <p:nvPr/>
        </p:nvSpPr>
        <p:spPr>
          <a:xfrm>
            <a:off x="640764" y="5826618"/>
            <a:ext cx="10800000" cy="288000"/>
          </a:xfrm>
          <a:prstGeom prst="roundRect">
            <a:avLst>
              <a:gd name="adj" fmla="val 13248"/>
            </a:avLst>
          </a:prstGeom>
          <a:solidFill>
            <a:srgbClr val="A66BD3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在庫確認　＆　在庫推移確認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Google Shape;708;p1"/>
          <p:cNvSpPr/>
          <p:nvPr/>
        </p:nvSpPr>
        <p:spPr>
          <a:xfrm>
            <a:off x="3116243" y="1166319"/>
            <a:ext cx="3024000" cy="504000"/>
          </a:xfrm>
          <a:prstGeom prst="chevron">
            <a:avLst>
              <a:gd name="adj" fmla="val 37732"/>
            </a:avLst>
          </a:prstGeom>
          <a:solidFill>
            <a:srgbClr val="FAC5A6"/>
          </a:solidFill>
          <a:ln>
            <a:noFill/>
          </a:ln>
          <a:effectLst>
            <a:outerShdw blurRad="101600" dist="25400" dir="5400000" algn="tl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購買発注　～　入荷　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  <a:cs typeface="Salesforce Sans"/>
              <a:sym typeface="Salesforce Sans"/>
            </a:endParaRPr>
          </a:p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～　仕入先請求書照合</a:t>
            </a:r>
            <a:endParaRPr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939362" y="763421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営業部門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3716002" y="763421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購買部門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6055373" y="763421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営業部門</a:t>
            </a:r>
          </a:p>
        </p:txBody>
      </p:sp>
      <p:sp>
        <p:nvSpPr>
          <p:cNvPr id="119" name="Google Shape;739;p1"/>
          <p:cNvSpPr/>
          <p:nvPr/>
        </p:nvSpPr>
        <p:spPr>
          <a:xfrm>
            <a:off x="640764" y="6181001"/>
            <a:ext cx="10800000" cy="288000"/>
          </a:xfrm>
          <a:prstGeom prst="roundRect">
            <a:avLst>
              <a:gd name="adj" fmla="val 13248"/>
            </a:avLst>
          </a:prstGeom>
          <a:solidFill>
            <a:srgbClr val="A66BD3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プロジェクト管理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911447" y="1982650"/>
            <a:ext cx="1015144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②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発行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2099655" y="2817815"/>
            <a:ext cx="1015144" cy="4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受注明細入力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② 受注明細確定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3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6280592" y="5311240"/>
            <a:ext cx="215428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※ </a:t>
            </a:r>
            <a:r>
              <a:rPr lang="ja-JP" altLang="en-US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上記処理の一括処理も可能</a:t>
            </a:r>
            <a:endParaRPr lang="en-US" altLang="ja-JP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8" name="Google Shape;720;p1"/>
          <p:cNvCxnSpPr>
            <a:stCxn id="101" idx="2"/>
            <a:endCxn id="102" idx="0"/>
          </p:cNvCxnSpPr>
          <p:nvPr/>
        </p:nvCxnSpPr>
        <p:spPr>
          <a:xfrm>
            <a:off x="4122763" y="2446815"/>
            <a:ext cx="0" cy="127451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720;p1"/>
          <p:cNvCxnSpPr>
            <a:stCxn id="102" idx="2"/>
            <a:endCxn id="103" idx="0"/>
          </p:cNvCxnSpPr>
          <p:nvPr/>
        </p:nvCxnSpPr>
        <p:spPr>
          <a:xfrm>
            <a:off x="4122763" y="3006266"/>
            <a:ext cx="0" cy="127136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720;p1"/>
          <p:cNvCxnSpPr>
            <a:stCxn id="84" idx="2"/>
            <a:endCxn id="87" idx="0"/>
          </p:cNvCxnSpPr>
          <p:nvPr/>
        </p:nvCxnSpPr>
        <p:spPr>
          <a:xfrm>
            <a:off x="1297794" y="2308946"/>
            <a:ext cx="0" cy="157547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720;p1"/>
          <p:cNvCxnSpPr>
            <a:stCxn id="87" idx="2"/>
            <a:endCxn id="88" idx="0"/>
          </p:cNvCxnSpPr>
          <p:nvPr/>
        </p:nvCxnSpPr>
        <p:spPr>
          <a:xfrm>
            <a:off x="1297794" y="2898493"/>
            <a:ext cx="0" cy="157546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706;p1"/>
          <p:cNvSpPr/>
          <p:nvPr/>
        </p:nvSpPr>
        <p:spPr>
          <a:xfrm>
            <a:off x="8971456" y="1158795"/>
            <a:ext cx="3024000" cy="504000"/>
          </a:xfrm>
          <a:prstGeom prst="chevron">
            <a:avLst>
              <a:gd name="adj" fmla="val 37732"/>
            </a:avLst>
          </a:prstGeom>
          <a:solidFill>
            <a:srgbClr val="154B88"/>
          </a:solidFill>
          <a:ln>
            <a:noFill/>
          </a:ln>
          <a:effectLst>
            <a:outerShdw blurRad="101600" dist="25400" dir="5400000" algn="tl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作業指示（作業</a:t>
            </a:r>
            <a:r>
              <a:rPr lang="en-US" altLang="ja-JP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WO</a:t>
            </a:r>
            <a:r>
              <a:rPr lang="ja-JP" altLang="en-US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）　～　作業実績登録　～　作業完了</a:t>
            </a:r>
            <a:endParaRPr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3" name="Google Shape;738;p1"/>
          <p:cNvSpPr/>
          <p:nvPr/>
        </p:nvSpPr>
        <p:spPr>
          <a:xfrm>
            <a:off x="9110467" y="2429466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154B88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作業実績登録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Google Shape;744;p1"/>
          <p:cNvSpPr/>
          <p:nvPr/>
        </p:nvSpPr>
        <p:spPr>
          <a:xfrm>
            <a:off x="9110467" y="1862925"/>
            <a:ext cx="1620000" cy="432000"/>
          </a:xfrm>
          <a:prstGeom prst="roundRect">
            <a:avLst>
              <a:gd name="adj" fmla="val 15140"/>
            </a:avLst>
          </a:prstGeom>
          <a:solidFill>
            <a:srgbClr val="154B88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作業</a:t>
            </a:r>
            <a:r>
              <a:rPr lang="zh-TW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指示作成</a:t>
            </a:r>
            <a:br>
              <a:rPr lang="en-US" altLang="zh-TW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</a:br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（プロジェクト別）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7" name="Google Shape;731;p1"/>
          <p:cNvSpPr/>
          <p:nvPr/>
        </p:nvSpPr>
        <p:spPr>
          <a:xfrm>
            <a:off x="9110467" y="2996010"/>
            <a:ext cx="1620000" cy="432000"/>
          </a:xfrm>
          <a:prstGeom prst="roundRect">
            <a:avLst>
              <a:gd name="adj" fmla="val 17033"/>
            </a:avLst>
          </a:prstGeom>
          <a:solidFill>
            <a:srgbClr val="154B88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作業</a:t>
            </a:r>
            <a:r>
              <a:rPr lang="zh-TW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指示</a:t>
            </a:r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完了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9673706" y="755897"/>
            <a:ext cx="1476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工事施工部門</a:t>
            </a:r>
          </a:p>
        </p:txBody>
      </p:sp>
      <p:sp>
        <p:nvSpPr>
          <p:cNvPr id="125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10727170" y="1798727"/>
            <a:ext cx="1194843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作業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WO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リリース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② 作業工程追加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③ 作業指示書印刷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8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10727170" y="2392226"/>
            <a:ext cx="1439634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WO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作業実績登録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作業毎の作業時間入力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</p:txBody>
      </p:sp>
      <p:cxnSp>
        <p:nvCxnSpPr>
          <p:cNvPr id="144" name="Google Shape;720;p1"/>
          <p:cNvCxnSpPr>
            <a:stCxn id="86" idx="2"/>
            <a:endCxn id="83" idx="0"/>
          </p:cNvCxnSpPr>
          <p:nvPr/>
        </p:nvCxnSpPr>
        <p:spPr>
          <a:xfrm>
            <a:off x="9920467" y="2294925"/>
            <a:ext cx="0" cy="134541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720;p1"/>
          <p:cNvCxnSpPr>
            <a:stCxn id="83" idx="2"/>
            <a:endCxn id="97" idx="0"/>
          </p:cNvCxnSpPr>
          <p:nvPr/>
        </p:nvCxnSpPr>
        <p:spPr>
          <a:xfrm>
            <a:off x="9920467" y="2861466"/>
            <a:ext cx="0" cy="134544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720;p1"/>
          <p:cNvCxnSpPr>
            <a:stCxn id="54" idx="2"/>
            <a:endCxn id="75" idx="0"/>
          </p:cNvCxnSpPr>
          <p:nvPr/>
        </p:nvCxnSpPr>
        <p:spPr>
          <a:xfrm>
            <a:off x="7118461" y="3007406"/>
            <a:ext cx="0" cy="126362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720;p1"/>
          <p:cNvCxnSpPr>
            <a:stCxn id="75" idx="2"/>
            <a:endCxn id="77" idx="0"/>
          </p:cNvCxnSpPr>
          <p:nvPr/>
        </p:nvCxnSpPr>
        <p:spPr>
          <a:xfrm>
            <a:off x="7118461" y="3565768"/>
            <a:ext cx="0" cy="126362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720;p1"/>
          <p:cNvCxnSpPr>
            <a:stCxn id="77" idx="2"/>
            <a:endCxn id="98" idx="0"/>
          </p:cNvCxnSpPr>
          <p:nvPr/>
        </p:nvCxnSpPr>
        <p:spPr>
          <a:xfrm>
            <a:off x="7118461" y="4124130"/>
            <a:ext cx="0" cy="126362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720;p1"/>
          <p:cNvCxnSpPr>
            <a:stCxn id="98" idx="2"/>
            <a:endCxn id="99" idx="0"/>
          </p:cNvCxnSpPr>
          <p:nvPr/>
        </p:nvCxnSpPr>
        <p:spPr>
          <a:xfrm>
            <a:off x="7118461" y="4682492"/>
            <a:ext cx="0" cy="126362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2099655" y="1839437"/>
            <a:ext cx="1015144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SF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商談から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　　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RS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受注登録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911447" y="3152867"/>
            <a:ext cx="1015144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（買掛金計上）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7844143" y="5036808"/>
            <a:ext cx="1015144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（売掛金計上）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911447" y="2546221"/>
            <a:ext cx="1015144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入庫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7454854" y="763421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管理部門</a:t>
            </a:r>
          </a:p>
        </p:txBody>
      </p:sp>
      <p:sp>
        <p:nvSpPr>
          <p:cNvPr id="69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199792" y="3578187"/>
            <a:ext cx="2951962" cy="1918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受注直接購買（仕入先直送）作成</a:t>
            </a:r>
            <a:r>
              <a:rPr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受注明細に対象購買品目を入力＆確定することで、</a:t>
            </a:r>
            <a:b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受注オーダーと紐づいた仕入先直送購買オーダ（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）を自動作成</a:t>
            </a:r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en-US" altLang="ja-JP" sz="1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受注直接作業指示作成</a:t>
            </a:r>
            <a:r>
              <a:rPr lang="en-US" altLang="ja-JP" sz="1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受注明細に役務品目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自社作業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を入力＆確定することで、社内リソースを使用する作業指示オーダ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作業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WO)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を自動作成</a:t>
            </a:r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6246265" y="1745841"/>
            <a:ext cx="20575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仕入先直送の場合は、仕入先（メーカー）からの納品連絡を受けて、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入庫処理を行なった後に以下の処理を行なう。</a:t>
            </a:r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9" name="Google Shape;739;p1"/>
          <p:cNvSpPr/>
          <p:nvPr/>
        </p:nvSpPr>
        <p:spPr>
          <a:xfrm>
            <a:off x="3312763" y="4018020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FAC5A6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購買発注処理</a:t>
            </a:r>
            <a:b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</a:b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（プロジェクト別）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Google Shape;739;p1"/>
          <p:cNvSpPr/>
          <p:nvPr/>
        </p:nvSpPr>
        <p:spPr>
          <a:xfrm>
            <a:off x="3312763" y="4577471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FAC5A6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役務完了承認</a:t>
            </a:r>
            <a:b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</a:b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（プロジェクト別）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Google Shape;739;p1"/>
          <p:cNvSpPr/>
          <p:nvPr/>
        </p:nvSpPr>
        <p:spPr>
          <a:xfrm>
            <a:off x="3312763" y="5136607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FAC5A6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仕入先請求書照合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939229" y="3985855"/>
            <a:ext cx="1015144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②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発行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9" name="Google Shape;720;p1"/>
          <p:cNvCxnSpPr>
            <a:stCxn id="79" idx="2"/>
            <a:endCxn id="80" idx="0"/>
          </p:cNvCxnSpPr>
          <p:nvPr/>
        </p:nvCxnSpPr>
        <p:spPr>
          <a:xfrm>
            <a:off x="4122763" y="4450020"/>
            <a:ext cx="0" cy="127451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720;p1"/>
          <p:cNvCxnSpPr>
            <a:stCxn id="80" idx="2"/>
            <a:endCxn id="81" idx="0"/>
          </p:cNvCxnSpPr>
          <p:nvPr/>
        </p:nvCxnSpPr>
        <p:spPr>
          <a:xfrm>
            <a:off x="4122763" y="5009471"/>
            <a:ext cx="0" cy="127136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939229" y="5156072"/>
            <a:ext cx="1015144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（買掛金計上）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2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939229" y="4549426"/>
            <a:ext cx="1015144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承認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9092550" y="3590955"/>
            <a:ext cx="2623200" cy="204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【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部品使用（消費）が発生した場合は作業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WO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から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WO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処理へ連携し以下が可能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】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部品の追加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WO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引当（部品引当）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ea"/>
              <a:buAutoNum type="arabicPeriod"/>
            </a:pP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WO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ピックリスト生成＆出力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WO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指示書出力</a:t>
            </a:r>
            <a:b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</a:b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・ 部品、オペレーション（作業）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WO</a:t>
            </a:r>
            <a:r>
              <a: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出庫（部品消費実績入力）</a:t>
            </a:r>
            <a:endParaRPr kumimoji="1" lang="en-US" altLang="ja-JP" sz="11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4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3402763" y="1732597"/>
            <a:ext cx="1440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物販品の購買</a:t>
            </a:r>
            <a:r>
              <a:rPr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</p:txBody>
      </p:sp>
      <p:sp>
        <p:nvSpPr>
          <p:cNvPr id="95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3402763" y="3733865"/>
            <a:ext cx="1440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役務の購買</a:t>
            </a:r>
            <a:r>
              <a:rPr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</p:txBody>
      </p:sp>
      <p:cxnSp>
        <p:nvCxnSpPr>
          <p:cNvPr id="12" name="カギ線コネクタ 11"/>
          <p:cNvCxnSpPr>
            <a:stCxn id="102" idx="3"/>
            <a:endCxn id="54" idx="1"/>
          </p:cNvCxnSpPr>
          <p:nvPr/>
        </p:nvCxnSpPr>
        <p:spPr>
          <a:xfrm>
            <a:off x="4932763" y="2790266"/>
            <a:ext cx="1375698" cy="11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11">
            <a:extLst>
              <a:ext uri="{FF2B5EF4-FFF2-40B4-BE49-F238E27FC236}">
                <a16:creationId xmlns:a16="http://schemas.microsoft.com/office/drawing/2014/main" id="{2863126D-B6FB-1685-BDB9-692BF8B3CC33}"/>
              </a:ext>
            </a:extLst>
          </p:cNvPr>
          <p:cNvCxnSpPr>
            <a:cxnSpLocks/>
            <a:stCxn id="99" idx="3"/>
            <a:endCxn id="97" idx="1"/>
          </p:cNvCxnSpPr>
          <p:nvPr/>
        </p:nvCxnSpPr>
        <p:spPr>
          <a:xfrm flipV="1">
            <a:off x="7928461" y="3212010"/>
            <a:ext cx="1182006" cy="18128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50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 bwMode="auto">
          <a:xfrm>
            <a:off x="2637658" y="4427393"/>
            <a:ext cx="3546195" cy="2239492"/>
          </a:xfrm>
          <a:prstGeom prst="ellipse">
            <a:avLst/>
          </a:prstGeom>
          <a:solidFill>
            <a:srgbClr val="7030A0">
              <a:alpha val="10000"/>
            </a:srgb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91" name="円/楕円 90"/>
          <p:cNvSpPr/>
          <p:nvPr/>
        </p:nvSpPr>
        <p:spPr bwMode="auto">
          <a:xfrm>
            <a:off x="4135584" y="1516594"/>
            <a:ext cx="3546195" cy="2239492"/>
          </a:xfrm>
          <a:prstGeom prst="ellipse">
            <a:avLst/>
          </a:prstGeom>
          <a:solidFill>
            <a:srgbClr val="7030A0">
              <a:alpha val="10000"/>
            </a:srgb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2120" y="125270"/>
            <a:ext cx="7586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ERP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BOM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構成のコピー機能の追加機能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73EFCE2-5F4D-44E0-B8BF-D1C44534D982}"/>
              </a:ext>
            </a:extLst>
          </p:cNvPr>
          <p:cNvSpPr/>
          <p:nvPr/>
        </p:nvSpPr>
        <p:spPr>
          <a:xfrm>
            <a:off x="5218295" y="1565368"/>
            <a:ext cx="1728000" cy="720000"/>
          </a:xfrm>
          <a:prstGeom prst="rect">
            <a:avLst/>
          </a:prstGeom>
          <a:solidFill>
            <a:srgbClr val="154B88"/>
          </a:solidFill>
          <a:ln>
            <a:solidFill>
              <a:srgbClr val="3740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完成品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FGDemoMMDD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-n</a:t>
            </a:r>
          </a:p>
        </p:txBody>
      </p:sp>
      <p:cxnSp>
        <p:nvCxnSpPr>
          <p:cNvPr id="43" name="コネクタ: カギ線 46">
            <a:extLst>
              <a:ext uri="{FF2B5EF4-FFF2-40B4-BE49-F238E27FC236}">
                <a16:creationId xmlns:a16="http://schemas.microsoft.com/office/drawing/2014/main" id="{EA7F3FBE-FF26-4472-9175-D045370EF176}"/>
              </a:ext>
            </a:extLst>
          </p:cNvPr>
          <p:cNvCxnSpPr>
            <a:cxnSpLocks/>
            <a:stCxn id="40" idx="2"/>
            <a:endCxn id="63" idx="0"/>
          </p:cNvCxnSpPr>
          <p:nvPr/>
        </p:nvCxnSpPr>
        <p:spPr bwMode="auto">
          <a:xfrm rot="5400000">
            <a:off x="5199060" y="2035259"/>
            <a:ext cx="633126" cy="1133345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コネクタ: カギ線 49">
            <a:extLst>
              <a:ext uri="{FF2B5EF4-FFF2-40B4-BE49-F238E27FC236}">
                <a16:creationId xmlns:a16="http://schemas.microsoft.com/office/drawing/2014/main" id="{BEC5ACE5-D9DA-482B-8766-A06315BE0484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 rot="16200000" flipH="1">
            <a:off x="6126038" y="2241624"/>
            <a:ext cx="633126" cy="72061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1A6C767E-C14F-44EF-97AC-46AFC4CC45FA}"/>
              </a:ext>
            </a:extLst>
          </p:cNvPr>
          <p:cNvSpPr/>
          <p:nvPr/>
        </p:nvSpPr>
        <p:spPr>
          <a:xfrm>
            <a:off x="6082908" y="2918494"/>
            <a:ext cx="1440000" cy="720000"/>
          </a:xfrm>
          <a:prstGeom prst="rect">
            <a:avLst/>
          </a:prstGeom>
          <a:solidFill>
            <a:srgbClr val="FAC5A6"/>
          </a:solidFill>
          <a:ln>
            <a:solidFill>
              <a:srgbClr val="3740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購買品</a:t>
            </a:r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RM020</a:t>
            </a:r>
            <a:endParaRPr kumimoji="1"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5990659" y="3620510"/>
            <a:ext cx="12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標準単価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@2,000</a:t>
            </a:r>
          </a:p>
          <a:p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購買単価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@2,000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/>
          <p:cNvSpPr/>
          <p:nvPr/>
        </p:nvSpPr>
        <p:spPr>
          <a:xfrm>
            <a:off x="6782581" y="2680845"/>
            <a:ext cx="859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構成：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個</a:t>
            </a:r>
          </a:p>
        </p:txBody>
      </p:sp>
      <p:sp>
        <p:nvSpPr>
          <p:cNvPr id="107" name="正方形/長方形 106"/>
          <p:cNvSpPr/>
          <p:nvPr/>
        </p:nvSpPr>
        <p:spPr>
          <a:xfrm>
            <a:off x="4908504" y="2680845"/>
            <a:ext cx="10441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構成：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個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3124217" y="100179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BOM</a:t>
            </a:r>
            <a:r>
              <a:rPr kumimoji="1" lang="ja-JP" altLang="en-US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構成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4135584" y="3620510"/>
            <a:ext cx="12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標準単価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@400</a:t>
            </a:r>
          </a:p>
          <a:p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購買単価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@1,000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角丸四角形 56"/>
          <p:cNvSpPr/>
          <p:nvPr/>
        </p:nvSpPr>
        <p:spPr>
          <a:xfrm>
            <a:off x="6396029" y="687514"/>
            <a:ext cx="1800000" cy="57600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ディビジョン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RSJ90 : Rootstock Japan Division 90)</a:t>
            </a:r>
          </a:p>
        </p:txBody>
      </p:sp>
      <p:cxnSp>
        <p:nvCxnSpPr>
          <p:cNvPr id="62" name="カギ線コネクタ 61"/>
          <p:cNvCxnSpPr>
            <a:stCxn id="57" idx="1"/>
            <a:endCxn id="40" idx="0"/>
          </p:cNvCxnSpPr>
          <p:nvPr/>
        </p:nvCxnSpPr>
        <p:spPr>
          <a:xfrm rot="10800000" flipV="1">
            <a:off x="6082295" y="975514"/>
            <a:ext cx="313734" cy="589854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1A6C767E-C14F-44EF-97AC-46AFC4CC45FA}"/>
              </a:ext>
            </a:extLst>
          </p:cNvPr>
          <p:cNvSpPr/>
          <p:nvPr/>
        </p:nvSpPr>
        <p:spPr>
          <a:xfrm>
            <a:off x="8140352" y="2918494"/>
            <a:ext cx="1440000" cy="720000"/>
          </a:xfrm>
          <a:prstGeom prst="rect">
            <a:avLst/>
          </a:prstGeom>
          <a:solidFill>
            <a:srgbClr val="FAC5A6"/>
          </a:solidFill>
          <a:ln>
            <a:solidFill>
              <a:srgbClr val="3740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購買品</a:t>
            </a:r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RM100</a:t>
            </a:r>
            <a:endParaRPr kumimoji="1"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8071575" y="3620510"/>
            <a:ext cx="12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標準単価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@400</a:t>
            </a:r>
          </a:p>
          <a:p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購買単価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@400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8838006" y="2680845"/>
            <a:ext cx="900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構成：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個</a:t>
            </a:r>
          </a:p>
        </p:txBody>
      </p:sp>
      <p:cxnSp>
        <p:nvCxnSpPr>
          <p:cNvPr id="74" name="コネクタ: カギ線 49">
            <a:extLst>
              <a:ext uri="{FF2B5EF4-FFF2-40B4-BE49-F238E27FC236}">
                <a16:creationId xmlns:a16="http://schemas.microsoft.com/office/drawing/2014/main" id="{BEC5ACE5-D9DA-482B-8766-A06315BE0484}"/>
              </a:ext>
            </a:extLst>
          </p:cNvPr>
          <p:cNvCxnSpPr>
            <a:cxnSpLocks/>
            <a:stCxn id="40" idx="2"/>
            <a:endCxn id="69" idx="0"/>
          </p:cNvCxnSpPr>
          <p:nvPr/>
        </p:nvCxnSpPr>
        <p:spPr bwMode="auto">
          <a:xfrm rot="16200000" flipH="1">
            <a:off x="7154760" y="1212902"/>
            <a:ext cx="633126" cy="2778057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dash"/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7" name="正方形/長方形 126"/>
          <p:cNvSpPr/>
          <p:nvPr/>
        </p:nvSpPr>
        <p:spPr bwMode="auto">
          <a:xfrm>
            <a:off x="2493658" y="4448193"/>
            <a:ext cx="3780000" cy="2034710"/>
          </a:xfrm>
          <a:prstGeom prst="rect">
            <a:avLst/>
          </a:prstGeom>
          <a:noFill/>
          <a:ln w="25400">
            <a:solidFill>
              <a:srgbClr val="0000CC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36000" rtlCol="0" anchor="t" anchorCtr="0"/>
          <a:lstStyle/>
          <a:p>
            <a:r>
              <a:rPr kumimoji="1" lang="ja-JP" altLang="en-US" sz="12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標準モデル構成</a:t>
            </a:r>
            <a:endParaRPr kumimoji="1" lang="en-US" altLang="ja-JP" sz="1200" b="1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(BOM</a:t>
            </a:r>
            <a:r>
              <a:rPr kumimoji="1" lang="ja-JP" altLang="en-US" sz="12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登録済</a:t>
            </a:r>
            <a:r>
              <a:rPr kumimoji="1" lang="en-US" altLang="ja-JP" sz="12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1200" b="1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A6C767E-C14F-44EF-97AC-46AFC4CC45FA}"/>
              </a:ext>
            </a:extLst>
          </p:cNvPr>
          <p:cNvSpPr/>
          <p:nvPr/>
        </p:nvSpPr>
        <p:spPr>
          <a:xfrm>
            <a:off x="4228950" y="2918494"/>
            <a:ext cx="1440000" cy="720000"/>
          </a:xfrm>
          <a:prstGeom prst="rect">
            <a:avLst/>
          </a:prstGeom>
          <a:solidFill>
            <a:srgbClr val="FAC5A6"/>
          </a:solidFill>
          <a:ln>
            <a:solidFill>
              <a:srgbClr val="3740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購買品</a:t>
            </a:r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RM010</a:t>
            </a:r>
            <a:endParaRPr kumimoji="1"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角丸四角形 72"/>
          <p:cNvSpPr/>
          <p:nvPr/>
        </p:nvSpPr>
        <p:spPr bwMode="auto">
          <a:xfrm>
            <a:off x="2774321" y="1371122"/>
            <a:ext cx="7507594" cy="2905554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ot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36000" rtlCol="0" anchor="t" anchorCtr="0"/>
          <a:lstStyle/>
          <a:p>
            <a:r>
              <a:rPr kumimoji="1" lang="ja-JP" altLang="en-US" sz="11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購買発注</a:t>
            </a:r>
            <a:endParaRPr kumimoji="1" lang="en-US" altLang="ja-JP" sz="1100" b="1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1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11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kumimoji="1" lang="ja-JP" altLang="en-US" sz="11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sp>
        <p:nvSpPr>
          <p:cNvPr id="78" name="正方形/長方形 77"/>
          <p:cNvSpPr/>
          <p:nvPr/>
        </p:nvSpPr>
        <p:spPr>
          <a:xfrm>
            <a:off x="5299554" y="3620510"/>
            <a:ext cx="720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Home </a:t>
            </a:r>
            <a:b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ﾌﾟﾛｼﾞｪｸﾄ</a:t>
            </a:r>
          </a:p>
        </p:txBody>
      </p:sp>
      <p:sp>
        <p:nvSpPr>
          <p:cNvPr id="79" name="正方形/長方形 78"/>
          <p:cNvSpPr/>
          <p:nvPr/>
        </p:nvSpPr>
        <p:spPr>
          <a:xfrm>
            <a:off x="7190391" y="3620510"/>
            <a:ext cx="720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Home </a:t>
            </a:r>
            <a:b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ﾌﾟﾛｼﾞｪｸﾄ</a:t>
            </a:r>
          </a:p>
        </p:txBody>
      </p:sp>
      <p:sp>
        <p:nvSpPr>
          <p:cNvPr id="80" name="正方形/長方形 79"/>
          <p:cNvSpPr/>
          <p:nvPr/>
        </p:nvSpPr>
        <p:spPr>
          <a:xfrm>
            <a:off x="6355855" y="2224320"/>
            <a:ext cx="937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Not Home </a:t>
            </a:r>
            <a:b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ﾌﾟﾛｼﾞｪｸﾄ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D73EFCE2-5F4D-44E0-B8BF-D1C44534D982}"/>
              </a:ext>
            </a:extLst>
          </p:cNvPr>
          <p:cNvSpPr/>
          <p:nvPr/>
        </p:nvSpPr>
        <p:spPr>
          <a:xfrm>
            <a:off x="3646996" y="4607915"/>
            <a:ext cx="1656000" cy="720000"/>
          </a:xfrm>
          <a:prstGeom prst="rect">
            <a:avLst/>
          </a:prstGeom>
          <a:solidFill>
            <a:srgbClr val="154B88"/>
          </a:solidFill>
          <a:ln>
            <a:solidFill>
              <a:srgbClr val="3740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完成品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FG010</a:t>
            </a:r>
          </a:p>
        </p:txBody>
      </p:sp>
      <p:cxnSp>
        <p:nvCxnSpPr>
          <p:cNvPr id="85" name="コネクタ: カギ線 46">
            <a:extLst>
              <a:ext uri="{FF2B5EF4-FFF2-40B4-BE49-F238E27FC236}">
                <a16:creationId xmlns:a16="http://schemas.microsoft.com/office/drawing/2014/main" id="{EA7F3FBE-FF26-4472-9175-D045370EF176}"/>
              </a:ext>
            </a:extLst>
          </p:cNvPr>
          <p:cNvCxnSpPr>
            <a:cxnSpLocks/>
            <a:stCxn id="83" idx="2"/>
            <a:endCxn id="88" idx="0"/>
          </p:cNvCxnSpPr>
          <p:nvPr/>
        </p:nvCxnSpPr>
        <p:spPr bwMode="auto">
          <a:xfrm rot="5400000">
            <a:off x="3877984" y="5034061"/>
            <a:ext cx="303159" cy="890867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コネクタ: カギ線 49">
            <a:extLst>
              <a:ext uri="{FF2B5EF4-FFF2-40B4-BE49-F238E27FC236}">
                <a16:creationId xmlns:a16="http://schemas.microsoft.com/office/drawing/2014/main" id="{BEC5ACE5-D9DA-482B-8766-A06315BE0484}"/>
              </a:ext>
            </a:extLst>
          </p:cNvPr>
          <p:cNvCxnSpPr>
            <a:cxnSpLocks/>
            <a:stCxn id="83" idx="2"/>
            <a:endCxn id="87" idx="0"/>
          </p:cNvCxnSpPr>
          <p:nvPr/>
        </p:nvCxnSpPr>
        <p:spPr bwMode="auto">
          <a:xfrm rot="16200000" flipH="1">
            <a:off x="4665350" y="5137560"/>
            <a:ext cx="302165" cy="68287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1A6C767E-C14F-44EF-97AC-46AFC4CC45FA}"/>
              </a:ext>
            </a:extLst>
          </p:cNvPr>
          <p:cNvSpPr/>
          <p:nvPr/>
        </p:nvSpPr>
        <p:spPr>
          <a:xfrm>
            <a:off x="4437869" y="5630080"/>
            <a:ext cx="1440000" cy="720000"/>
          </a:xfrm>
          <a:prstGeom prst="rect">
            <a:avLst/>
          </a:prstGeom>
          <a:solidFill>
            <a:srgbClr val="FAC5A6"/>
          </a:solidFill>
          <a:ln>
            <a:solidFill>
              <a:srgbClr val="3740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購買品</a:t>
            </a:r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RM020</a:t>
            </a:r>
            <a:endParaRPr kumimoji="1"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1A6C767E-C14F-44EF-97AC-46AFC4CC45FA}"/>
              </a:ext>
            </a:extLst>
          </p:cNvPr>
          <p:cNvSpPr/>
          <p:nvPr/>
        </p:nvSpPr>
        <p:spPr>
          <a:xfrm>
            <a:off x="2864129" y="5631074"/>
            <a:ext cx="1440000" cy="720000"/>
          </a:xfrm>
          <a:prstGeom prst="rect">
            <a:avLst/>
          </a:prstGeom>
          <a:solidFill>
            <a:srgbClr val="FAC5A6"/>
          </a:solidFill>
          <a:ln>
            <a:solidFill>
              <a:srgbClr val="3740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購買品</a:t>
            </a:r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RM010</a:t>
            </a:r>
            <a:endParaRPr kumimoji="1"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3961270" y="1477462"/>
            <a:ext cx="5843524" cy="2714125"/>
          </a:xfrm>
          <a:prstGeom prst="rect">
            <a:avLst/>
          </a:prstGeom>
          <a:noFill/>
          <a:ln w="25400">
            <a:solidFill>
              <a:srgbClr val="0000CC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36000" rtlCol="0" anchor="t" anchorCtr="0"/>
          <a:lstStyle/>
          <a:p>
            <a:r>
              <a:rPr kumimoji="1" lang="ja-JP" altLang="en-US" sz="12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受注製品構成</a:t>
            </a:r>
            <a:endParaRPr kumimoji="1" lang="en-US" altLang="ja-JP" sz="1200" b="1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b="1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(BOM)</a:t>
            </a:r>
            <a:endParaRPr kumimoji="1" lang="ja-JP" altLang="en-US" sz="1200" b="1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下カーブ矢印 4"/>
          <p:cNvSpPr/>
          <p:nvPr/>
        </p:nvSpPr>
        <p:spPr bwMode="auto">
          <a:xfrm rot="17871923">
            <a:off x="2595672" y="2742591"/>
            <a:ext cx="2258907" cy="1104007"/>
          </a:xfrm>
          <a:prstGeom prst="curvedDownArrow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t" anchorCtr="1"/>
          <a:lstStyle/>
          <a:p>
            <a:pPr algn="ctr"/>
            <a:endParaRPr kumimoji="1" lang="en-US" altLang="ja-JP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BOM</a:t>
            </a:r>
            <a:r>
              <a:rPr kumimoji="1"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コピー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9097061" y="3620510"/>
            <a:ext cx="720000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Home </a:t>
            </a:r>
            <a:b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ﾌﾟﾛｼﾞｪｸﾄ</a:t>
            </a: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BF3599EB-4E7A-9848-AF30-322A2A091A06}"/>
              </a:ext>
            </a:extLst>
          </p:cNvPr>
          <p:cNvSpPr/>
          <p:nvPr/>
        </p:nvSpPr>
        <p:spPr>
          <a:xfrm>
            <a:off x="7783472" y="5301602"/>
            <a:ext cx="1080000" cy="360000"/>
          </a:xfrm>
          <a:prstGeom prst="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購買品目</a:t>
            </a:r>
            <a:br>
              <a:rPr lang="en-US" altLang="ja-JP" sz="1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（完成品）</a:t>
            </a:r>
            <a:endParaRPr kumimoji="1" lang="en-US" altLang="ja-JP" sz="1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7DAAC2E7-BC8E-B1D4-9ECB-E8E901ED6D85}"/>
              </a:ext>
            </a:extLst>
          </p:cNvPr>
          <p:cNvSpPr/>
          <p:nvPr/>
        </p:nvSpPr>
        <p:spPr>
          <a:xfrm>
            <a:off x="7783472" y="5742911"/>
            <a:ext cx="1080000" cy="360000"/>
          </a:xfrm>
          <a:prstGeom prst="rect">
            <a:avLst/>
          </a:prstGeom>
          <a:solidFill>
            <a:srgbClr val="FAC5A6"/>
          </a:solidFill>
          <a:ln>
            <a:solidFill>
              <a:srgbClr val="2B384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購買品目</a:t>
            </a:r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（原材料）</a:t>
            </a:r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B15F6C7-7158-400D-C306-D599386B52EF}"/>
              </a:ext>
            </a:extLst>
          </p:cNvPr>
          <p:cNvSpPr/>
          <p:nvPr/>
        </p:nvSpPr>
        <p:spPr bwMode="auto">
          <a:xfrm>
            <a:off x="7627540" y="5134446"/>
            <a:ext cx="1384998" cy="1123231"/>
          </a:xfrm>
          <a:prstGeom prst="rect">
            <a:avLst/>
          </a:prstGeom>
          <a:noFill/>
          <a:ln>
            <a:solidFill>
              <a:srgbClr val="2B384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423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46"/>
          <p:cNvSpPr txBox="1"/>
          <p:nvPr/>
        </p:nvSpPr>
        <p:spPr>
          <a:xfrm>
            <a:off x="32120" y="125270"/>
            <a:ext cx="4497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 ERP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：組織構成例</a:t>
            </a:r>
          </a:p>
        </p:txBody>
      </p:sp>
      <p:sp>
        <p:nvSpPr>
          <p:cNvPr id="56" name="角丸四角形 3">
            <a:extLst>
              <a:ext uri="{FF2B5EF4-FFF2-40B4-BE49-F238E27FC236}">
                <a16:creationId xmlns:a16="http://schemas.microsoft.com/office/drawing/2014/main" id="{D39A9B7F-BB4A-D894-8AAF-E35BA177964A}"/>
              </a:ext>
            </a:extLst>
          </p:cNvPr>
          <p:cNvSpPr/>
          <p:nvPr/>
        </p:nvSpPr>
        <p:spPr>
          <a:xfrm>
            <a:off x="3340179" y="1941152"/>
            <a:ext cx="1656000" cy="67070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ディビジョン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RSJ90 : Rootstock Japan Division 90</a:t>
            </a:r>
          </a:p>
        </p:txBody>
      </p:sp>
      <p:sp>
        <p:nvSpPr>
          <p:cNvPr id="58" name="角丸四角形 5">
            <a:extLst>
              <a:ext uri="{FF2B5EF4-FFF2-40B4-BE49-F238E27FC236}">
                <a16:creationId xmlns:a16="http://schemas.microsoft.com/office/drawing/2014/main" id="{10BAAA98-882F-AE1C-0C06-A30117C4B1C8}"/>
              </a:ext>
            </a:extLst>
          </p:cNvPr>
          <p:cNvSpPr/>
          <p:nvPr/>
        </p:nvSpPr>
        <p:spPr>
          <a:xfrm>
            <a:off x="3269144" y="814857"/>
            <a:ext cx="1800000" cy="670704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会社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RSJ90 : Rootstock Japan Company 90</a:t>
            </a:r>
          </a:p>
        </p:txBody>
      </p:sp>
      <p:sp>
        <p:nvSpPr>
          <p:cNvPr id="63" name="角丸四角形 7">
            <a:extLst>
              <a:ext uri="{FF2B5EF4-FFF2-40B4-BE49-F238E27FC236}">
                <a16:creationId xmlns:a16="http://schemas.microsoft.com/office/drawing/2014/main" id="{25B09C60-379E-7E3B-5414-3477BE0D34C5}"/>
              </a:ext>
            </a:extLst>
          </p:cNvPr>
          <p:cNvSpPr/>
          <p:nvPr/>
        </p:nvSpPr>
        <p:spPr>
          <a:xfrm>
            <a:off x="3340182" y="3084464"/>
            <a:ext cx="1656000" cy="670704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サイト</a:t>
            </a:r>
            <a:endParaRPr lang="en-US" altLang="ja-JP" sz="1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RSJ90 : Rootstock Japan Site 90</a:t>
            </a:r>
          </a:p>
        </p:txBody>
      </p:sp>
      <p:sp>
        <p:nvSpPr>
          <p:cNvPr id="64" name="角丸四角形 9">
            <a:extLst>
              <a:ext uri="{FF2B5EF4-FFF2-40B4-BE49-F238E27FC236}">
                <a16:creationId xmlns:a16="http://schemas.microsoft.com/office/drawing/2014/main" id="{FC856260-AD71-76C3-ECC4-55E5DE4B9691}"/>
              </a:ext>
            </a:extLst>
          </p:cNvPr>
          <p:cNvSpPr/>
          <p:nvPr/>
        </p:nvSpPr>
        <p:spPr>
          <a:xfrm>
            <a:off x="392167" y="4530744"/>
            <a:ext cx="1116000" cy="6858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1000 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：製品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引当可能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角丸四角形 10">
            <a:extLst>
              <a:ext uri="{FF2B5EF4-FFF2-40B4-BE49-F238E27FC236}">
                <a16:creationId xmlns:a16="http://schemas.microsoft.com/office/drawing/2014/main" id="{4F132FF3-F72B-CC06-451E-E14E525BC6F4}"/>
              </a:ext>
            </a:extLst>
          </p:cNvPr>
          <p:cNvSpPr/>
          <p:nvPr/>
        </p:nvSpPr>
        <p:spPr>
          <a:xfrm>
            <a:off x="1693724" y="4530744"/>
            <a:ext cx="1116000" cy="685801"/>
          </a:xfrm>
          <a:prstGeom prst="roundRect">
            <a:avLst/>
          </a:prstGeom>
          <a:solidFill>
            <a:srgbClr val="154B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1200 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：原材料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引当可能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角丸四角形 12">
            <a:extLst>
              <a:ext uri="{FF2B5EF4-FFF2-40B4-BE49-F238E27FC236}">
                <a16:creationId xmlns:a16="http://schemas.microsoft.com/office/drawing/2014/main" id="{DB28D0EF-D2DA-B38C-E185-2D46292AA435}"/>
              </a:ext>
            </a:extLst>
          </p:cNvPr>
          <p:cNvSpPr/>
          <p:nvPr/>
        </p:nvSpPr>
        <p:spPr>
          <a:xfrm>
            <a:off x="4273978" y="4530744"/>
            <a:ext cx="1116000" cy="6858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2000 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：保留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引当不可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9" name="カギ線コネクタ 27">
            <a:extLst>
              <a:ext uri="{FF2B5EF4-FFF2-40B4-BE49-F238E27FC236}">
                <a16:creationId xmlns:a16="http://schemas.microsoft.com/office/drawing/2014/main" id="{6875DA1C-4862-2E55-072B-548946CAA105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 rot="5400000">
            <a:off x="2171387" y="2533949"/>
            <a:ext cx="775576" cy="3218015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角丸四角形 43">
            <a:extLst>
              <a:ext uri="{FF2B5EF4-FFF2-40B4-BE49-F238E27FC236}">
                <a16:creationId xmlns:a16="http://schemas.microsoft.com/office/drawing/2014/main" id="{2EBBFBCD-97DD-DD79-4A90-35795351662B}"/>
              </a:ext>
            </a:extLst>
          </p:cNvPr>
          <p:cNvSpPr/>
          <p:nvPr/>
        </p:nvSpPr>
        <p:spPr>
          <a:xfrm>
            <a:off x="459988" y="5477366"/>
            <a:ext cx="972000" cy="429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No</a:t>
            </a: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角丸四角形 47">
            <a:extLst>
              <a:ext uri="{FF2B5EF4-FFF2-40B4-BE49-F238E27FC236}">
                <a16:creationId xmlns:a16="http://schemas.microsoft.com/office/drawing/2014/main" id="{0315CCC5-3DA3-CC2E-E8A6-EE0E9F8B174A}"/>
              </a:ext>
            </a:extLst>
          </p:cNvPr>
          <p:cNvSpPr/>
          <p:nvPr/>
        </p:nvSpPr>
        <p:spPr>
          <a:xfrm>
            <a:off x="1754697" y="5477366"/>
            <a:ext cx="972000" cy="429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No</a:t>
            </a: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角丸四角形 49">
            <a:extLst>
              <a:ext uri="{FF2B5EF4-FFF2-40B4-BE49-F238E27FC236}">
                <a16:creationId xmlns:a16="http://schemas.microsoft.com/office/drawing/2014/main" id="{950EBD49-9D97-C93F-7383-78BF0F2119CA}"/>
              </a:ext>
            </a:extLst>
          </p:cNvPr>
          <p:cNvSpPr/>
          <p:nvPr/>
        </p:nvSpPr>
        <p:spPr>
          <a:xfrm>
            <a:off x="4344115" y="5477366"/>
            <a:ext cx="972000" cy="429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No</a:t>
            </a: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9F0F392B-E336-5E42-01D1-A2D5593CFFD3}"/>
              </a:ext>
            </a:extLst>
          </p:cNvPr>
          <p:cNvCxnSpPr>
            <a:stCxn id="68" idx="2"/>
            <a:endCxn id="75" idx="0"/>
          </p:cNvCxnSpPr>
          <p:nvPr/>
        </p:nvCxnSpPr>
        <p:spPr>
          <a:xfrm flipH="1">
            <a:off x="4830115" y="5216545"/>
            <a:ext cx="1863" cy="2608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970F0217-CB01-4DA6-6197-81E833C52AF9}"/>
              </a:ext>
            </a:extLst>
          </p:cNvPr>
          <p:cNvCxnSpPr>
            <a:stCxn id="64" idx="2"/>
            <a:endCxn id="73" idx="0"/>
          </p:cNvCxnSpPr>
          <p:nvPr/>
        </p:nvCxnSpPr>
        <p:spPr>
          <a:xfrm flipH="1">
            <a:off x="945988" y="5216545"/>
            <a:ext cx="4179" cy="2608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角丸四角形 33">
            <a:extLst>
              <a:ext uri="{FF2B5EF4-FFF2-40B4-BE49-F238E27FC236}">
                <a16:creationId xmlns:a16="http://schemas.microsoft.com/office/drawing/2014/main" id="{E45DDA55-A72E-70B4-4B32-02D5084AD5F9}"/>
              </a:ext>
            </a:extLst>
          </p:cNvPr>
          <p:cNvSpPr/>
          <p:nvPr/>
        </p:nvSpPr>
        <p:spPr>
          <a:xfrm>
            <a:off x="2980041" y="4530744"/>
            <a:ext cx="1116000" cy="6858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2100 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：品質検査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引当不可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角丸四角形 40">
            <a:extLst>
              <a:ext uri="{FF2B5EF4-FFF2-40B4-BE49-F238E27FC236}">
                <a16:creationId xmlns:a16="http://schemas.microsoft.com/office/drawing/2014/main" id="{9DBBA9E7-7C4A-1B78-88EF-AB82E8BEB2EE}"/>
              </a:ext>
            </a:extLst>
          </p:cNvPr>
          <p:cNvSpPr/>
          <p:nvPr/>
        </p:nvSpPr>
        <p:spPr>
          <a:xfrm>
            <a:off x="5567915" y="4530744"/>
            <a:ext cx="1116000" cy="6858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2200 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：廃棄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引当不可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角丸四角形 41">
            <a:extLst>
              <a:ext uri="{FF2B5EF4-FFF2-40B4-BE49-F238E27FC236}">
                <a16:creationId xmlns:a16="http://schemas.microsoft.com/office/drawing/2014/main" id="{40F673C5-D702-848E-5468-79F8C9E5B3FD}"/>
              </a:ext>
            </a:extLst>
          </p:cNvPr>
          <p:cNvSpPr/>
          <p:nvPr/>
        </p:nvSpPr>
        <p:spPr>
          <a:xfrm>
            <a:off x="3049406" y="5477366"/>
            <a:ext cx="972000" cy="429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No</a:t>
            </a: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角丸四角形 42">
            <a:extLst>
              <a:ext uri="{FF2B5EF4-FFF2-40B4-BE49-F238E27FC236}">
                <a16:creationId xmlns:a16="http://schemas.microsoft.com/office/drawing/2014/main" id="{74BF3803-80AA-69D3-0650-2038A1378721}"/>
              </a:ext>
            </a:extLst>
          </p:cNvPr>
          <p:cNvSpPr/>
          <p:nvPr/>
        </p:nvSpPr>
        <p:spPr>
          <a:xfrm>
            <a:off x="5638824" y="5477366"/>
            <a:ext cx="972000" cy="429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No</a:t>
            </a: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A19DCFBE-E5C2-2DE2-5D0F-320B20E3D16E}"/>
              </a:ext>
            </a:extLst>
          </p:cNvPr>
          <p:cNvCxnSpPr>
            <a:stCxn id="79" idx="2"/>
            <a:endCxn id="81" idx="0"/>
          </p:cNvCxnSpPr>
          <p:nvPr/>
        </p:nvCxnSpPr>
        <p:spPr>
          <a:xfrm flipH="1">
            <a:off x="3535406" y="5216545"/>
            <a:ext cx="2635" cy="2608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EB241B33-589C-C167-F58C-70BF9B187A20}"/>
              </a:ext>
            </a:extLst>
          </p:cNvPr>
          <p:cNvCxnSpPr>
            <a:stCxn id="80" idx="2"/>
            <a:endCxn id="82" idx="0"/>
          </p:cNvCxnSpPr>
          <p:nvPr/>
        </p:nvCxnSpPr>
        <p:spPr>
          <a:xfrm flipH="1">
            <a:off x="6124824" y="5216545"/>
            <a:ext cx="1091" cy="2608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角丸四角形 65">
            <a:extLst>
              <a:ext uri="{FF2B5EF4-FFF2-40B4-BE49-F238E27FC236}">
                <a16:creationId xmlns:a16="http://schemas.microsoft.com/office/drawing/2014/main" id="{B52DE8A8-22CE-13E7-ECE4-BEEAC9F023DB}"/>
              </a:ext>
            </a:extLst>
          </p:cNvPr>
          <p:cNvSpPr/>
          <p:nvPr/>
        </p:nvSpPr>
        <p:spPr>
          <a:xfrm>
            <a:off x="8155789" y="4530744"/>
            <a:ext cx="1116000" cy="6858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3000 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：輸送中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引当可能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角丸四角形 66">
            <a:extLst>
              <a:ext uri="{FF2B5EF4-FFF2-40B4-BE49-F238E27FC236}">
                <a16:creationId xmlns:a16="http://schemas.microsoft.com/office/drawing/2014/main" id="{C1ED2A30-9D2A-4686-2984-66A58AB181BE}"/>
              </a:ext>
            </a:extLst>
          </p:cNvPr>
          <p:cNvSpPr/>
          <p:nvPr/>
        </p:nvSpPr>
        <p:spPr>
          <a:xfrm>
            <a:off x="8228242" y="5477366"/>
            <a:ext cx="972000" cy="429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No</a:t>
            </a: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E71D3912-DBC5-4391-B1EB-B2D82AA28CDF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8713789" y="5216545"/>
            <a:ext cx="453" cy="2608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角丸四角形 89">
            <a:extLst>
              <a:ext uri="{FF2B5EF4-FFF2-40B4-BE49-F238E27FC236}">
                <a16:creationId xmlns:a16="http://schemas.microsoft.com/office/drawing/2014/main" id="{B5FA7D43-444B-3875-48F1-BF2AF13B27F2}"/>
              </a:ext>
            </a:extLst>
          </p:cNvPr>
          <p:cNvSpPr/>
          <p:nvPr/>
        </p:nvSpPr>
        <p:spPr>
          <a:xfrm>
            <a:off x="6861852" y="4530744"/>
            <a:ext cx="1116000" cy="6858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4000 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：委託在庫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引当可能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8" name="角丸四角形 90">
            <a:extLst>
              <a:ext uri="{FF2B5EF4-FFF2-40B4-BE49-F238E27FC236}">
                <a16:creationId xmlns:a16="http://schemas.microsoft.com/office/drawing/2014/main" id="{A55DA64D-DF20-49B5-A63E-0F9D8701B26F}"/>
              </a:ext>
            </a:extLst>
          </p:cNvPr>
          <p:cNvSpPr/>
          <p:nvPr/>
        </p:nvSpPr>
        <p:spPr>
          <a:xfrm>
            <a:off x="6933533" y="5477366"/>
            <a:ext cx="972000" cy="429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No</a:t>
            </a: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169C169B-1C39-4474-3E52-10B70ABFFC3B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 flipH="1">
            <a:off x="7419533" y="5216545"/>
            <a:ext cx="319" cy="2608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角丸四角形 39">
            <a:extLst>
              <a:ext uri="{FF2B5EF4-FFF2-40B4-BE49-F238E27FC236}">
                <a16:creationId xmlns:a16="http://schemas.microsoft.com/office/drawing/2014/main" id="{BF55B56B-AEB1-63E8-0999-5EEA62AD83F9}"/>
              </a:ext>
            </a:extLst>
          </p:cNvPr>
          <p:cNvSpPr/>
          <p:nvPr/>
        </p:nvSpPr>
        <p:spPr>
          <a:xfrm>
            <a:off x="5507418" y="1941152"/>
            <a:ext cx="1656000" cy="67070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ディビジョン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RSJ91 : Rootstock Japan Division 91</a:t>
            </a:r>
          </a:p>
        </p:txBody>
      </p:sp>
      <p:sp>
        <p:nvSpPr>
          <p:cNvPr id="111" name="角丸四角形 50">
            <a:extLst>
              <a:ext uri="{FF2B5EF4-FFF2-40B4-BE49-F238E27FC236}">
                <a16:creationId xmlns:a16="http://schemas.microsoft.com/office/drawing/2014/main" id="{05DEE7CB-4F6B-781A-24AD-B11560FADF2B}"/>
              </a:ext>
            </a:extLst>
          </p:cNvPr>
          <p:cNvSpPr/>
          <p:nvPr/>
        </p:nvSpPr>
        <p:spPr>
          <a:xfrm>
            <a:off x="5635372" y="3084464"/>
            <a:ext cx="1656000" cy="670704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サイト</a:t>
            </a:r>
            <a:endParaRPr lang="en-US" altLang="ja-JP" sz="1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RSJ9A : Rootstock Japan Site 9A</a:t>
            </a:r>
          </a:p>
        </p:txBody>
      </p:sp>
      <p:cxnSp>
        <p:nvCxnSpPr>
          <p:cNvPr id="112" name="カギ線コネクタ 58">
            <a:extLst>
              <a:ext uri="{FF2B5EF4-FFF2-40B4-BE49-F238E27FC236}">
                <a16:creationId xmlns:a16="http://schemas.microsoft.com/office/drawing/2014/main" id="{81B82302-EA00-5F77-A65E-CDE9DCE4D2D1}"/>
              </a:ext>
            </a:extLst>
          </p:cNvPr>
          <p:cNvCxnSpPr>
            <a:cxnSpLocks/>
            <a:stCxn id="58" idx="2"/>
            <a:endCxn id="110" idx="0"/>
          </p:cNvCxnSpPr>
          <p:nvPr/>
        </p:nvCxnSpPr>
        <p:spPr>
          <a:xfrm rot="16200000" flipH="1">
            <a:off x="5024486" y="630219"/>
            <a:ext cx="455591" cy="2166274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カギ線コネクタ 59">
            <a:extLst>
              <a:ext uri="{FF2B5EF4-FFF2-40B4-BE49-F238E27FC236}">
                <a16:creationId xmlns:a16="http://schemas.microsoft.com/office/drawing/2014/main" id="{1E5D5781-EC31-73BE-2804-5167EE997E87}"/>
              </a:ext>
            </a:extLst>
          </p:cNvPr>
          <p:cNvCxnSpPr>
            <a:cxnSpLocks/>
            <a:stCxn id="58" idx="2"/>
            <a:endCxn id="56" idx="0"/>
          </p:cNvCxnSpPr>
          <p:nvPr/>
        </p:nvCxnSpPr>
        <p:spPr>
          <a:xfrm rot="5400000">
            <a:off x="3940867" y="1712874"/>
            <a:ext cx="455591" cy="965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カギ線コネクタ 60">
            <a:extLst>
              <a:ext uri="{FF2B5EF4-FFF2-40B4-BE49-F238E27FC236}">
                <a16:creationId xmlns:a16="http://schemas.microsoft.com/office/drawing/2014/main" id="{F8FB626F-381C-D519-5D8D-A456295D4007}"/>
              </a:ext>
            </a:extLst>
          </p:cNvPr>
          <p:cNvCxnSpPr>
            <a:stCxn id="56" idx="2"/>
            <a:endCxn id="63" idx="0"/>
          </p:cNvCxnSpPr>
          <p:nvPr/>
        </p:nvCxnSpPr>
        <p:spPr>
          <a:xfrm rot="16200000" flipH="1">
            <a:off x="3931876" y="2848158"/>
            <a:ext cx="472608" cy="3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カギ線コネクタ 61">
            <a:extLst>
              <a:ext uri="{FF2B5EF4-FFF2-40B4-BE49-F238E27FC236}">
                <a16:creationId xmlns:a16="http://schemas.microsoft.com/office/drawing/2014/main" id="{81B381EB-76E8-2D7F-1B8B-A653EB1288A5}"/>
              </a:ext>
            </a:extLst>
          </p:cNvPr>
          <p:cNvCxnSpPr>
            <a:stCxn id="56" idx="2"/>
            <a:endCxn id="111" idx="0"/>
          </p:cNvCxnSpPr>
          <p:nvPr/>
        </p:nvCxnSpPr>
        <p:spPr>
          <a:xfrm rot="16200000" flipH="1">
            <a:off x="5079471" y="1700563"/>
            <a:ext cx="472608" cy="2295193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角丸四角形 51">
            <a:extLst>
              <a:ext uri="{FF2B5EF4-FFF2-40B4-BE49-F238E27FC236}">
                <a16:creationId xmlns:a16="http://schemas.microsoft.com/office/drawing/2014/main" id="{DD9069B8-3209-35D7-BE6C-5F0E4418C027}"/>
              </a:ext>
            </a:extLst>
          </p:cNvPr>
          <p:cNvSpPr/>
          <p:nvPr/>
        </p:nvSpPr>
        <p:spPr>
          <a:xfrm>
            <a:off x="7843781" y="3084464"/>
            <a:ext cx="1656000" cy="670704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サイト</a:t>
            </a:r>
            <a:endParaRPr lang="en-US" altLang="ja-JP" sz="1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RSJ9A : Rootstock Japan Site 9B</a:t>
            </a:r>
          </a:p>
        </p:txBody>
      </p:sp>
      <p:cxnSp>
        <p:nvCxnSpPr>
          <p:cNvPr id="117" name="カギ線コネクタ 57">
            <a:extLst>
              <a:ext uri="{FF2B5EF4-FFF2-40B4-BE49-F238E27FC236}">
                <a16:creationId xmlns:a16="http://schemas.microsoft.com/office/drawing/2014/main" id="{06656B0F-ACB8-4167-093C-F2B7F1C2E614}"/>
              </a:ext>
            </a:extLst>
          </p:cNvPr>
          <p:cNvCxnSpPr>
            <a:stCxn id="56" idx="2"/>
            <a:endCxn id="116" idx="0"/>
          </p:cNvCxnSpPr>
          <p:nvPr/>
        </p:nvCxnSpPr>
        <p:spPr>
          <a:xfrm rot="16200000" flipH="1">
            <a:off x="6183676" y="596359"/>
            <a:ext cx="472608" cy="4503602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カギ線コネクタ 153">
            <a:extLst>
              <a:ext uri="{FF2B5EF4-FFF2-40B4-BE49-F238E27FC236}">
                <a16:creationId xmlns:a16="http://schemas.microsoft.com/office/drawing/2014/main" id="{0C673345-8B3C-F52A-DB0D-F2F4EFEC6847}"/>
              </a:ext>
            </a:extLst>
          </p:cNvPr>
          <p:cNvCxnSpPr>
            <a:stCxn id="63" idx="2"/>
            <a:endCxn id="68" idx="0"/>
          </p:cNvCxnSpPr>
          <p:nvPr/>
        </p:nvCxnSpPr>
        <p:spPr>
          <a:xfrm rot="16200000" flipH="1">
            <a:off x="4112292" y="3811058"/>
            <a:ext cx="775576" cy="663796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カギ線コネクタ 162">
            <a:extLst>
              <a:ext uri="{FF2B5EF4-FFF2-40B4-BE49-F238E27FC236}">
                <a16:creationId xmlns:a16="http://schemas.microsoft.com/office/drawing/2014/main" id="{D862B1A5-10A2-4339-CEFF-F95C7156B615}"/>
              </a:ext>
            </a:extLst>
          </p:cNvPr>
          <p:cNvCxnSpPr>
            <a:stCxn id="63" idx="2"/>
            <a:endCxn id="65" idx="0"/>
          </p:cNvCxnSpPr>
          <p:nvPr/>
        </p:nvCxnSpPr>
        <p:spPr>
          <a:xfrm rot="5400000">
            <a:off x="2822165" y="3184727"/>
            <a:ext cx="775576" cy="1916458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カギ線コネクタ 165">
            <a:extLst>
              <a:ext uri="{FF2B5EF4-FFF2-40B4-BE49-F238E27FC236}">
                <a16:creationId xmlns:a16="http://schemas.microsoft.com/office/drawing/2014/main" id="{BA788561-CCB1-DBCB-60C1-D6A1358134A4}"/>
              </a:ext>
            </a:extLst>
          </p:cNvPr>
          <p:cNvCxnSpPr>
            <a:stCxn id="63" idx="2"/>
            <a:endCxn id="104" idx="0"/>
          </p:cNvCxnSpPr>
          <p:nvPr/>
        </p:nvCxnSpPr>
        <p:spPr>
          <a:xfrm rot="16200000" flipH="1">
            <a:off x="6053197" y="1870152"/>
            <a:ext cx="775576" cy="4545607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カギ線コネクタ 168">
            <a:extLst>
              <a:ext uri="{FF2B5EF4-FFF2-40B4-BE49-F238E27FC236}">
                <a16:creationId xmlns:a16="http://schemas.microsoft.com/office/drawing/2014/main" id="{D9AE2F3C-E862-51E7-4610-CF5BBE56C3C3}"/>
              </a:ext>
            </a:extLst>
          </p:cNvPr>
          <p:cNvCxnSpPr>
            <a:cxnSpLocks/>
            <a:stCxn id="63" idx="2"/>
            <a:endCxn id="107" idx="0"/>
          </p:cNvCxnSpPr>
          <p:nvPr/>
        </p:nvCxnSpPr>
        <p:spPr>
          <a:xfrm rot="16200000" flipH="1">
            <a:off x="5406229" y="2517121"/>
            <a:ext cx="775576" cy="3251670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カギ線コネクタ 171">
            <a:extLst>
              <a:ext uri="{FF2B5EF4-FFF2-40B4-BE49-F238E27FC236}">
                <a16:creationId xmlns:a16="http://schemas.microsoft.com/office/drawing/2014/main" id="{99ADA5AE-5109-C0DB-E40F-5FA90BF6E50B}"/>
              </a:ext>
            </a:extLst>
          </p:cNvPr>
          <p:cNvCxnSpPr>
            <a:stCxn id="63" idx="2"/>
            <a:endCxn id="79" idx="0"/>
          </p:cNvCxnSpPr>
          <p:nvPr/>
        </p:nvCxnSpPr>
        <p:spPr>
          <a:xfrm rot="5400000">
            <a:off x="3465324" y="3827886"/>
            <a:ext cx="775576" cy="630141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カギ線コネクタ 176">
            <a:extLst>
              <a:ext uri="{FF2B5EF4-FFF2-40B4-BE49-F238E27FC236}">
                <a16:creationId xmlns:a16="http://schemas.microsoft.com/office/drawing/2014/main" id="{4C4CF9F0-AC30-8EEE-8D69-1C9256A7E2E5}"/>
              </a:ext>
            </a:extLst>
          </p:cNvPr>
          <p:cNvCxnSpPr>
            <a:stCxn id="63" idx="2"/>
            <a:endCxn id="80" idx="0"/>
          </p:cNvCxnSpPr>
          <p:nvPr/>
        </p:nvCxnSpPr>
        <p:spPr>
          <a:xfrm rot="16200000" flipH="1">
            <a:off x="4759260" y="3164089"/>
            <a:ext cx="775576" cy="1957733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角丸四角形 258">
            <a:extLst>
              <a:ext uri="{FF2B5EF4-FFF2-40B4-BE49-F238E27FC236}">
                <a16:creationId xmlns:a16="http://schemas.microsoft.com/office/drawing/2014/main" id="{6D16D2C9-0621-D1B6-1E52-6F11B33802FB}"/>
              </a:ext>
            </a:extLst>
          </p:cNvPr>
          <p:cNvSpPr/>
          <p:nvPr/>
        </p:nvSpPr>
        <p:spPr>
          <a:xfrm>
            <a:off x="9449726" y="4530744"/>
            <a:ext cx="1116000" cy="685801"/>
          </a:xfrm>
          <a:prstGeom prst="roundRect">
            <a:avLst/>
          </a:prstGeom>
          <a:solidFill>
            <a:srgbClr val="154B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1500 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：ﾊﾞｯｸﾌﾗｯｼｭ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引当可能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角丸四角形 259">
            <a:extLst>
              <a:ext uri="{FF2B5EF4-FFF2-40B4-BE49-F238E27FC236}">
                <a16:creationId xmlns:a16="http://schemas.microsoft.com/office/drawing/2014/main" id="{8A226614-7DA6-5E10-501F-A68071C060C8}"/>
              </a:ext>
            </a:extLst>
          </p:cNvPr>
          <p:cNvSpPr/>
          <p:nvPr/>
        </p:nvSpPr>
        <p:spPr>
          <a:xfrm>
            <a:off x="9522951" y="5477366"/>
            <a:ext cx="972000" cy="429520"/>
          </a:xfrm>
          <a:prstGeom prst="roundRect">
            <a:avLst/>
          </a:prstGeom>
          <a:solidFill>
            <a:srgbClr val="4A85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No</a:t>
            </a: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4" name="カギ線コネクタ 268">
            <a:extLst>
              <a:ext uri="{FF2B5EF4-FFF2-40B4-BE49-F238E27FC236}">
                <a16:creationId xmlns:a16="http://schemas.microsoft.com/office/drawing/2014/main" id="{CC1D0EFA-142B-4413-6E97-7998A933787E}"/>
              </a:ext>
            </a:extLst>
          </p:cNvPr>
          <p:cNvCxnSpPr>
            <a:stCxn id="63" idx="2"/>
            <a:endCxn id="152" idx="0"/>
          </p:cNvCxnSpPr>
          <p:nvPr/>
        </p:nvCxnSpPr>
        <p:spPr>
          <a:xfrm rot="16200000" flipH="1">
            <a:off x="6700166" y="1223184"/>
            <a:ext cx="775576" cy="5839544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角丸四角形 272">
            <a:extLst>
              <a:ext uri="{FF2B5EF4-FFF2-40B4-BE49-F238E27FC236}">
                <a16:creationId xmlns:a16="http://schemas.microsoft.com/office/drawing/2014/main" id="{D8BCAB78-6EC5-AC39-9B5D-76EC226175A9}"/>
              </a:ext>
            </a:extLst>
          </p:cNvPr>
          <p:cNvSpPr/>
          <p:nvPr/>
        </p:nvSpPr>
        <p:spPr>
          <a:xfrm>
            <a:off x="10743665" y="4530744"/>
            <a:ext cx="1116000" cy="6858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5000 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：外注在庫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引当可能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角丸四角形 273">
            <a:extLst>
              <a:ext uri="{FF2B5EF4-FFF2-40B4-BE49-F238E27FC236}">
                <a16:creationId xmlns:a16="http://schemas.microsoft.com/office/drawing/2014/main" id="{80E233CF-BC19-9BCA-FBDA-F3F3AE3616FE}"/>
              </a:ext>
            </a:extLst>
          </p:cNvPr>
          <p:cNvSpPr/>
          <p:nvPr/>
        </p:nvSpPr>
        <p:spPr>
          <a:xfrm>
            <a:off x="10817659" y="5477366"/>
            <a:ext cx="972000" cy="429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ロケーション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No</a:t>
            </a:r>
          </a:p>
          <a:p>
            <a:pPr algn="ctr"/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7" name="カギ線コネクタ 275">
            <a:extLst>
              <a:ext uri="{FF2B5EF4-FFF2-40B4-BE49-F238E27FC236}">
                <a16:creationId xmlns:a16="http://schemas.microsoft.com/office/drawing/2014/main" id="{1EEDB540-B830-B34C-B229-90EE595C48FF}"/>
              </a:ext>
            </a:extLst>
          </p:cNvPr>
          <p:cNvCxnSpPr>
            <a:stCxn id="63" idx="2"/>
            <a:endCxn id="155" idx="0"/>
          </p:cNvCxnSpPr>
          <p:nvPr/>
        </p:nvCxnSpPr>
        <p:spPr>
          <a:xfrm rot="16200000" flipH="1">
            <a:off x="7347135" y="576214"/>
            <a:ext cx="775576" cy="7133483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線コネクタ 157">
            <a:extLst>
              <a:ext uri="{FF2B5EF4-FFF2-40B4-BE49-F238E27FC236}">
                <a16:creationId xmlns:a16="http://schemas.microsoft.com/office/drawing/2014/main" id="{496B28BC-3724-7E5A-06B5-7C9943BD82F2}"/>
              </a:ext>
            </a:extLst>
          </p:cNvPr>
          <p:cNvCxnSpPr>
            <a:stCxn id="152" idx="2"/>
            <a:endCxn id="153" idx="0"/>
          </p:cNvCxnSpPr>
          <p:nvPr/>
        </p:nvCxnSpPr>
        <p:spPr>
          <a:xfrm>
            <a:off x="10007726" y="5216545"/>
            <a:ext cx="1225" cy="2608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D40D88FA-24EF-9C18-B299-7FAF7B4B79A2}"/>
              </a:ext>
            </a:extLst>
          </p:cNvPr>
          <p:cNvCxnSpPr>
            <a:stCxn id="155" idx="2"/>
            <a:endCxn id="156" idx="0"/>
          </p:cNvCxnSpPr>
          <p:nvPr/>
        </p:nvCxnSpPr>
        <p:spPr>
          <a:xfrm>
            <a:off x="11301665" y="5216545"/>
            <a:ext cx="1994" cy="2608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53B93732-89A0-D49B-B8E8-9B62C52026B2}"/>
              </a:ext>
            </a:extLst>
          </p:cNvPr>
          <p:cNvSpPr txBox="1"/>
          <p:nvPr/>
        </p:nvSpPr>
        <p:spPr>
          <a:xfrm>
            <a:off x="7577157" y="1392442"/>
            <a:ext cx="190536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ディビジョン例</a:t>
            </a:r>
            <a:r>
              <a:rPr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lang="en-US" altLang="ja-JP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事業部</a:t>
            </a:r>
            <a:endParaRPr lang="en-US" altLang="ja-JP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物流センター</a:t>
            </a:r>
            <a:endParaRPr lang="en-US" altLang="ja-JP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工場（ディビジョン間ではマスタ</a:t>
            </a:r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/MRP</a:t>
            </a:r>
            <a:r>
              <a:rPr kumimoji="1"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共有せず）</a:t>
            </a:r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D71CF55A-05BC-7203-3DCC-E936A2FD9FD0}"/>
              </a:ext>
            </a:extLst>
          </p:cNvPr>
          <p:cNvSpPr txBox="1"/>
          <p:nvPr/>
        </p:nvSpPr>
        <p:spPr>
          <a:xfrm>
            <a:off x="9643283" y="1392441"/>
            <a:ext cx="190536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サイト例</a:t>
            </a:r>
            <a:r>
              <a:rPr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倉庫</a:t>
            </a:r>
            <a:endParaRPr lang="en-US" altLang="ja-JP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工場（サイト間ではマスタ</a:t>
            </a:r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/MRP</a:t>
            </a:r>
            <a:r>
              <a:rPr kumimoji="1"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共有）</a:t>
            </a:r>
            <a:endParaRPr kumimoji="1" lang="en-US" altLang="ja-JP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0750CDD-212E-E0C7-B611-3DBF76B53990}"/>
              </a:ext>
            </a:extLst>
          </p:cNvPr>
          <p:cNvCxnSpPr>
            <a:cxnSpLocks/>
            <a:stCxn id="65" idx="2"/>
            <a:endCxn id="74" idx="0"/>
          </p:cNvCxnSpPr>
          <p:nvPr/>
        </p:nvCxnSpPr>
        <p:spPr>
          <a:xfrm flipH="1">
            <a:off x="2240697" y="5216545"/>
            <a:ext cx="11027" cy="2608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65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71" y="2821275"/>
            <a:ext cx="11525061" cy="893307"/>
          </a:xfrm>
        </p:spPr>
        <p:txBody>
          <a:bodyPr/>
          <a:lstStyle/>
          <a:p>
            <a:pPr algn="ctr"/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補足資料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Ⅲ</a:t>
            </a:r>
            <a:b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b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Salesforce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プラットフォーム 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/ AppExchange 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パートナー</a:t>
            </a:r>
            <a:endParaRPr 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AutoShape 6" descr="USDA Logo">
            <a:extLst>
              <a:ext uri="{FF2B5EF4-FFF2-40B4-BE49-F238E27FC236}">
                <a16:creationId xmlns:a16="http://schemas.microsoft.com/office/drawing/2014/main" id="{5CCD6FD5-EB82-41D2-885D-7C39D4C20A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0" name="AutoShape 8" descr="USDA Logo">
            <a:extLst>
              <a:ext uri="{FF2B5EF4-FFF2-40B4-BE49-F238E27FC236}">
                <a16:creationId xmlns:a16="http://schemas.microsoft.com/office/drawing/2014/main" id="{96E636D0-2614-4CE8-AB6B-DECEB513F4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8685" y="1301685"/>
            <a:ext cx="2432115" cy="24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2" name="AutoShape 10" descr="USDA Logo">
            <a:extLst>
              <a:ext uri="{FF2B5EF4-FFF2-40B4-BE49-F238E27FC236}">
                <a16:creationId xmlns:a16="http://schemas.microsoft.com/office/drawing/2014/main" id="{0D6259CD-AC44-478D-9CEE-8B3E79BFE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11889" y="2900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06246B-B087-C3B3-D08C-6CEC2BFFE03D}"/>
              </a:ext>
            </a:extLst>
          </p:cNvPr>
          <p:cNvCxnSpPr>
            <a:cxnSpLocks/>
          </p:cNvCxnSpPr>
          <p:nvPr/>
        </p:nvCxnSpPr>
        <p:spPr>
          <a:xfrm>
            <a:off x="1817570" y="3952934"/>
            <a:ext cx="853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899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Rectangle"/>
          <p:cNvSpPr/>
          <p:nvPr/>
        </p:nvSpPr>
        <p:spPr>
          <a:xfrm>
            <a:off x="409183" y="1540264"/>
            <a:ext cx="11373634" cy="4566528"/>
          </a:xfrm>
          <a:prstGeom prst="rect">
            <a:avLst/>
          </a:prstGeom>
          <a:ln w="25400">
            <a:solidFill>
              <a:srgbClr val="499AD3"/>
            </a:solidFill>
            <a:miter/>
          </a:ln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9" name="Rectangle"/>
          <p:cNvSpPr/>
          <p:nvPr/>
        </p:nvSpPr>
        <p:spPr>
          <a:xfrm>
            <a:off x="1560962" y="1380354"/>
            <a:ext cx="9070076" cy="369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1" name="Title 1"/>
          <p:cNvSpPr txBox="1">
            <a:spLocks noGrp="1"/>
          </p:cNvSpPr>
          <p:nvPr>
            <p:ph type="title"/>
          </p:nvPr>
        </p:nvSpPr>
        <p:spPr>
          <a:xfrm>
            <a:off x="1315550" y="217368"/>
            <a:ext cx="10110235" cy="893308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Salesforce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プラットフォーム＝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CRM +ERP</a:t>
            </a:r>
            <a:endParaRPr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2" name="TextBox 15"/>
          <p:cNvSpPr txBox="1"/>
          <p:nvPr/>
        </p:nvSpPr>
        <p:spPr>
          <a:xfrm>
            <a:off x="1771546" y="3091115"/>
            <a:ext cx="111839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受注管理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3" name="TextBox 16"/>
          <p:cNvSpPr txBox="1"/>
          <p:nvPr/>
        </p:nvSpPr>
        <p:spPr>
          <a:xfrm>
            <a:off x="3061306" y="3080785"/>
            <a:ext cx="102539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製造技術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4" name="TextBox 17"/>
          <p:cNvSpPr txBox="1"/>
          <p:nvPr/>
        </p:nvSpPr>
        <p:spPr>
          <a:xfrm>
            <a:off x="5592159" y="3080785"/>
            <a:ext cx="95183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製造管理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5" name="TextBox 18"/>
          <p:cNvSpPr txBox="1"/>
          <p:nvPr/>
        </p:nvSpPr>
        <p:spPr>
          <a:xfrm>
            <a:off x="4279643" y="3080785"/>
            <a:ext cx="108280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購買管理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サプライチェーン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6" name="TextBox 19"/>
          <p:cNvSpPr txBox="1"/>
          <p:nvPr/>
        </p:nvSpPr>
        <p:spPr>
          <a:xfrm>
            <a:off x="8020891" y="3080785"/>
            <a:ext cx="1005748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物流管理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7" name="TextBox 20"/>
          <p:cNvSpPr txBox="1"/>
          <p:nvPr/>
        </p:nvSpPr>
        <p:spPr>
          <a:xfrm>
            <a:off x="6816898" y="3080785"/>
            <a:ext cx="95445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在庫管理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8" name="TextBox 21"/>
          <p:cNvSpPr txBox="1"/>
          <p:nvPr/>
        </p:nvSpPr>
        <p:spPr>
          <a:xfrm>
            <a:off x="9264759" y="3080785"/>
            <a:ext cx="99379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財務会計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管理会計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9" name="TextBox 23"/>
          <p:cNvSpPr txBox="1"/>
          <p:nvPr/>
        </p:nvSpPr>
        <p:spPr>
          <a:xfrm>
            <a:off x="10155517" y="3080785"/>
            <a:ext cx="154017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カスタマーサービス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  <p:sp>
        <p:nvSpPr>
          <p:cNvPr id="770" name="TextBox 24"/>
          <p:cNvSpPr txBox="1"/>
          <p:nvPr/>
        </p:nvSpPr>
        <p:spPr>
          <a:xfrm>
            <a:off x="728603" y="3099805"/>
            <a:ext cx="79164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販売管理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1" name="Oval 332"/>
          <p:cNvSpPr/>
          <p:nvPr/>
        </p:nvSpPr>
        <p:spPr>
          <a:xfrm flipH="1">
            <a:off x="729851" y="2209656"/>
            <a:ext cx="789147" cy="789148"/>
          </a:xfrm>
          <a:prstGeom prst="ellipse">
            <a:avLst/>
          </a:prstGeom>
          <a:solidFill>
            <a:srgbClr val="FFFFFF"/>
          </a:solidFill>
          <a:ln w="38100">
            <a:solidFill>
              <a:srgbClr val="499AD3"/>
            </a:solidFill>
            <a:miter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5F6E7D"/>
                </a:solidFill>
              </a:defRPr>
            </a:pP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774" name="Group 252"/>
          <p:cNvGrpSpPr/>
          <p:nvPr/>
        </p:nvGrpSpPr>
        <p:grpSpPr>
          <a:xfrm>
            <a:off x="831177" y="2322356"/>
            <a:ext cx="605488" cy="517586"/>
            <a:chOff x="0" y="0"/>
            <a:chExt cx="605486" cy="517585"/>
          </a:xfrm>
        </p:grpSpPr>
        <p:sp>
          <p:nvSpPr>
            <p:cNvPr id="772" name="Freeform 32"/>
            <p:cNvSpPr/>
            <p:nvPr/>
          </p:nvSpPr>
          <p:spPr>
            <a:xfrm>
              <a:off x="0" y="0"/>
              <a:ext cx="605487" cy="51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21486" y="10262"/>
                  </a:moveTo>
                  <a:cubicBezTo>
                    <a:pt x="13261" y="166"/>
                    <a:pt x="13261" y="166"/>
                    <a:pt x="13261" y="166"/>
                  </a:cubicBezTo>
                  <a:cubicBezTo>
                    <a:pt x="13190" y="83"/>
                    <a:pt x="13047" y="0"/>
                    <a:pt x="12975" y="0"/>
                  </a:cubicBezTo>
                  <a:cubicBezTo>
                    <a:pt x="12904" y="0"/>
                    <a:pt x="12761" y="83"/>
                    <a:pt x="12761" y="166"/>
                  </a:cubicBezTo>
                  <a:cubicBezTo>
                    <a:pt x="8898" y="4883"/>
                    <a:pt x="8898" y="4883"/>
                    <a:pt x="8898" y="4883"/>
                  </a:cubicBezTo>
                  <a:cubicBezTo>
                    <a:pt x="7611" y="3228"/>
                    <a:pt x="7611" y="3228"/>
                    <a:pt x="7611" y="3228"/>
                  </a:cubicBezTo>
                  <a:cubicBezTo>
                    <a:pt x="7539" y="3145"/>
                    <a:pt x="7396" y="3145"/>
                    <a:pt x="7325" y="3145"/>
                  </a:cubicBezTo>
                  <a:cubicBezTo>
                    <a:pt x="7253" y="3145"/>
                    <a:pt x="7110" y="3145"/>
                    <a:pt x="7110" y="3228"/>
                  </a:cubicBezTo>
                  <a:cubicBezTo>
                    <a:pt x="101" y="11834"/>
                    <a:pt x="101" y="11834"/>
                    <a:pt x="101" y="11834"/>
                  </a:cubicBezTo>
                  <a:cubicBezTo>
                    <a:pt x="30" y="12000"/>
                    <a:pt x="-42" y="12166"/>
                    <a:pt x="30" y="12331"/>
                  </a:cubicBezTo>
                  <a:cubicBezTo>
                    <a:pt x="101" y="12414"/>
                    <a:pt x="244" y="12579"/>
                    <a:pt x="316" y="12579"/>
                  </a:cubicBezTo>
                  <a:cubicBezTo>
                    <a:pt x="2390" y="12579"/>
                    <a:pt x="2390" y="12579"/>
                    <a:pt x="2390" y="12579"/>
                  </a:cubicBezTo>
                  <a:cubicBezTo>
                    <a:pt x="2390" y="21186"/>
                    <a:pt x="2390" y="21186"/>
                    <a:pt x="2390" y="21186"/>
                  </a:cubicBezTo>
                  <a:cubicBezTo>
                    <a:pt x="2390" y="21434"/>
                    <a:pt x="2604" y="21600"/>
                    <a:pt x="2747" y="21600"/>
                  </a:cubicBezTo>
                  <a:cubicBezTo>
                    <a:pt x="7611" y="21600"/>
                    <a:pt x="7611" y="21600"/>
                    <a:pt x="7611" y="21600"/>
                  </a:cubicBezTo>
                  <a:cubicBezTo>
                    <a:pt x="7754" y="21600"/>
                    <a:pt x="7754" y="21600"/>
                    <a:pt x="7754" y="21600"/>
                  </a:cubicBezTo>
                  <a:cubicBezTo>
                    <a:pt x="18339" y="21600"/>
                    <a:pt x="18339" y="21600"/>
                    <a:pt x="18339" y="21600"/>
                  </a:cubicBezTo>
                  <a:cubicBezTo>
                    <a:pt x="18554" y="21600"/>
                    <a:pt x="18697" y="21434"/>
                    <a:pt x="18697" y="21186"/>
                  </a:cubicBezTo>
                  <a:cubicBezTo>
                    <a:pt x="18697" y="10924"/>
                    <a:pt x="18697" y="10924"/>
                    <a:pt x="18697" y="10924"/>
                  </a:cubicBezTo>
                  <a:cubicBezTo>
                    <a:pt x="21200" y="10924"/>
                    <a:pt x="21200" y="10924"/>
                    <a:pt x="21200" y="10924"/>
                  </a:cubicBezTo>
                  <a:cubicBezTo>
                    <a:pt x="21343" y="10924"/>
                    <a:pt x="21486" y="10841"/>
                    <a:pt x="21486" y="10676"/>
                  </a:cubicBezTo>
                  <a:cubicBezTo>
                    <a:pt x="21558" y="10593"/>
                    <a:pt x="21558" y="10428"/>
                    <a:pt x="21486" y="10262"/>
                  </a:cubicBezTo>
                  <a:close/>
                  <a:moveTo>
                    <a:pt x="7253" y="20772"/>
                  </a:moveTo>
                  <a:cubicBezTo>
                    <a:pt x="3105" y="20772"/>
                    <a:pt x="3105" y="20772"/>
                    <a:pt x="3105" y="20772"/>
                  </a:cubicBezTo>
                  <a:cubicBezTo>
                    <a:pt x="3105" y="12166"/>
                    <a:pt x="3105" y="12166"/>
                    <a:pt x="3105" y="12166"/>
                  </a:cubicBezTo>
                  <a:cubicBezTo>
                    <a:pt x="3105" y="11917"/>
                    <a:pt x="2962" y="11752"/>
                    <a:pt x="2747" y="11752"/>
                  </a:cubicBezTo>
                  <a:cubicBezTo>
                    <a:pt x="1174" y="11752"/>
                    <a:pt x="1174" y="11752"/>
                    <a:pt x="1174" y="11752"/>
                  </a:cubicBezTo>
                  <a:cubicBezTo>
                    <a:pt x="7325" y="4138"/>
                    <a:pt x="7325" y="4138"/>
                    <a:pt x="7325" y="4138"/>
                  </a:cubicBezTo>
                  <a:cubicBezTo>
                    <a:pt x="8398" y="5462"/>
                    <a:pt x="8398" y="5462"/>
                    <a:pt x="8398" y="5462"/>
                  </a:cubicBezTo>
                  <a:cubicBezTo>
                    <a:pt x="4535" y="10262"/>
                    <a:pt x="4535" y="10262"/>
                    <a:pt x="4535" y="10262"/>
                  </a:cubicBezTo>
                  <a:cubicBezTo>
                    <a:pt x="4392" y="10428"/>
                    <a:pt x="4392" y="10593"/>
                    <a:pt x="4464" y="10676"/>
                  </a:cubicBezTo>
                  <a:cubicBezTo>
                    <a:pt x="4535" y="10841"/>
                    <a:pt x="4607" y="10924"/>
                    <a:pt x="4750" y="10924"/>
                  </a:cubicBezTo>
                  <a:cubicBezTo>
                    <a:pt x="7253" y="10924"/>
                    <a:pt x="7253" y="10924"/>
                    <a:pt x="7253" y="10924"/>
                  </a:cubicBezTo>
                  <a:lnTo>
                    <a:pt x="7253" y="20772"/>
                  </a:lnTo>
                  <a:close/>
                  <a:moveTo>
                    <a:pt x="18339" y="10179"/>
                  </a:moveTo>
                  <a:cubicBezTo>
                    <a:pt x="18196" y="10179"/>
                    <a:pt x="17982" y="10345"/>
                    <a:pt x="17982" y="10510"/>
                  </a:cubicBezTo>
                  <a:cubicBezTo>
                    <a:pt x="17982" y="20772"/>
                    <a:pt x="17982" y="20772"/>
                    <a:pt x="17982" y="20772"/>
                  </a:cubicBezTo>
                  <a:cubicBezTo>
                    <a:pt x="7969" y="20772"/>
                    <a:pt x="7969" y="20772"/>
                    <a:pt x="7969" y="20772"/>
                  </a:cubicBezTo>
                  <a:cubicBezTo>
                    <a:pt x="7969" y="10510"/>
                    <a:pt x="7969" y="10510"/>
                    <a:pt x="7969" y="10510"/>
                  </a:cubicBezTo>
                  <a:cubicBezTo>
                    <a:pt x="7969" y="10345"/>
                    <a:pt x="7826" y="10179"/>
                    <a:pt x="7611" y="10179"/>
                  </a:cubicBezTo>
                  <a:cubicBezTo>
                    <a:pt x="5537" y="10179"/>
                    <a:pt x="5537" y="10179"/>
                    <a:pt x="5537" y="10179"/>
                  </a:cubicBezTo>
                  <a:cubicBezTo>
                    <a:pt x="12975" y="993"/>
                    <a:pt x="12975" y="993"/>
                    <a:pt x="12975" y="993"/>
                  </a:cubicBezTo>
                  <a:cubicBezTo>
                    <a:pt x="20414" y="10179"/>
                    <a:pt x="20414" y="10179"/>
                    <a:pt x="20414" y="10179"/>
                  </a:cubicBezTo>
                  <a:lnTo>
                    <a:pt x="18339" y="10179"/>
                  </a:lnTo>
                  <a:close/>
                </a:path>
              </a:pathLst>
            </a:custGeom>
            <a:solidFill>
              <a:srgbClr val="499A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73" name="Freeform 33"/>
            <p:cNvSpPr/>
            <p:nvPr/>
          </p:nvSpPr>
          <p:spPr>
            <a:xfrm>
              <a:off x="271550" y="141341"/>
              <a:ext cx="191109" cy="326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03" y="655"/>
                  </a:moveTo>
                  <a:cubicBezTo>
                    <a:pt x="7503" y="2487"/>
                    <a:pt x="7503" y="2487"/>
                    <a:pt x="7503" y="2487"/>
                  </a:cubicBezTo>
                  <a:cubicBezTo>
                    <a:pt x="2956" y="3142"/>
                    <a:pt x="227" y="4975"/>
                    <a:pt x="227" y="7462"/>
                  </a:cubicBezTo>
                  <a:cubicBezTo>
                    <a:pt x="227" y="10473"/>
                    <a:pt x="4775" y="11782"/>
                    <a:pt x="8867" y="12567"/>
                  </a:cubicBezTo>
                  <a:cubicBezTo>
                    <a:pt x="12278" y="13222"/>
                    <a:pt x="12733" y="13745"/>
                    <a:pt x="12733" y="14138"/>
                  </a:cubicBezTo>
                  <a:cubicBezTo>
                    <a:pt x="12733" y="15055"/>
                    <a:pt x="10004" y="15055"/>
                    <a:pt x="9549" y="15055"/>
                  </a:cubicBezTo>
                  <a:cubicBezTo>
                    <a:pt x="6594" y="15055"/>
                    <a:pt x="4093" y="14400"/>
                    <a:pt x="2956" y="14007"/>
                  </a:cubicBezTo>
                  <a:cubicBezTo>
                    <a:pt x="2728" y="14007"/>
                    <a:pt x="2274" y="13876"/>
                    <a:pt x="2046" y="14007"/>
                  </a:cubicBezTo>
                  <a:cubicBezTo>
                    <a:pt x="1592" y="14138"/>
                    <a:pt x="1364" y="14269"/>
                    <a:pt x="1364" y="14400"/>
                  </a:cubicBezTo>
                  <a:cubicBezTo>
                    <a:pt x="0" y="17411"/>
                    <a:pt x="0" y="17411"/>
                    <a:pt x="0" y="17411"/>
                  </a:cubicBezTo>
                  <a:cubicBezTo>
                    <a:pt x="0" y="17673"/>
                    <a:pt x="227" y="17935"/>
                    <a:pt x="455" y="18065"/>
                  </a:cubicBezTo>
                  <a:cubicBezTo>
                    <a:pt x="2274" y="18589"/>
                    <a:pt x="4775" y="18982"/>
                    <a:pt x="7276" y="19113"/>
                  </a:cubicBezTo>
                  <a:cubicBezTo>
                    <a:pt x="7276" y="20945"/>
                    <a:pt x="7276" y="20945"/>
                    <a:pt x="7276" y="20945"/>
                  </a:cubicBezTo>
                  <a:cubicBezTo>
                    <a:pt x="7276" y="21338"/>
                    <a:pt x="7958" y="21600"/>
                    <a:pt x="8413" y="21600"/>
                  </a:cubicBezTo>
                  <a:cubicBezTo>
                    <a:pt x="12733" y="21600"/>
                    <a:pt x="12733" y="21600"/>
                    <a:pt x="12733" y="21600"/>
                  </a:cubicBezTo>
                  <a:cubicBezTo>
                    <a:pt x="13415" y="21600"/>
                    <a:pt x="13869" y="21338"/>
                    <a:pt x="13869" y="20945"/>
                  </a:cubicBezTo>
                  <a:cubicBezTo>
                    <a:pt x="13869" y="18982"/>
                    <a:pt x="13869" y="18982"/>
                    <a:pt x="13869" y="18982"/>
                  </a:cubicBezTo>
                  <a:cubicBezTo>
                    <a:pt x="18417" y="18327"/>
                    <a:pt x="21600" y="16364"/>
                    <a:pt x="21600" y="13745"/>
                  </a:cubicBezTo>
                  <a:cubicBezTo>
                    <a:pt x="21600" y="11258"/>
                    <a:pt x="19099" y="9687"/>
                    <a:pt x="13642" y="8509"/>
                  </a:cubicBezTo>
                  <a:cubicBezTo>
                    <a:pt x="10459" y="7855"/>
                    <a:pt x="9095" y="7462"/>
                    <a:pt x="9095" y="6938"/>
                  </a:cubicBezTo>
                  <a:cubicBezTo>
                    <a:pt x="9095" y="6284"/>
                    <a:pt x="10686" y="6284"/>
                    <a:pt x="11823" y="6284"/>
                  </a:cubicBezTo>
                  <a:cubicBezTo>
                    <a:pt x="14324" y="6284"/>
                    <a:pt x="16143" y="6676"/>
                    <a:pt x="17280" y="6938"/>
                  </a:cubicBezTo>
                  <a:cubicBezTo>
                    <a:pt x="17280" y="6938"/>
                    <a:pt x="17507" y="7069"/>
                    <a:pt x="17507" y="7069"/>
                  </a:cubicBezTo>
                  <a:cubicBezTo>
                    <a:pt x="17735" y="7069"/>
                    <a:pt x="18189" y="7069"/>
                    <a:pt x="18417" y="7069"/>
                  </a:cubicBezTo>
                  <a:cubicBezTo>
                    <a:pt x="18644" y="6938"/>
                    <a:pt x="18872" y="6807"/>
                    <a:pt x="19099" y="6545"/>
                  </a:cubicBezTo>
                  <a:cubicBezTo>
                    <a:pt x="20236" y="3796"/>
                    <a:pt x="20236" y="3796"/>
                    <a:pt x="20236" y="3796"/>
                  </a:cubicBezTo>
                  <a:cubicBezTo>
                    <a:pt x="20463" y="3535"/>
                    <a:pt x="20236" y="3142"/>
                    <a:pt x="19781" y="3011"/>
                  </a:cubicBezTo>
                  <a:cubicBezTo>
                    <a:pt x="17962" y="2618"/>
                    <a:pt x="16143" y="2356"/>
                    <a:pt x="14097" y="2225"/>
                  </a:cubicBezTo>
                  <a:cubicBezTo>
                    <a:pt x="14097" y="655"/>
                    <a:pt x="14097" y="655"/>
                    <a:pt x="14097" y="655"/>
                  </a:cubicBezTo>
                  <a:cubicBezTo>
                    <a:pt x="14097" y="262"/>
                    <a:pt x="13642" y="0"/>
                    <a:pt x="12960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8185" y="0"/>
                    <a:pt x="7503" y="262"/>
                    <a:pt x="7503" y="655"/>
                  </a:cubicBezTo>
                  <a:close/>
                  <a:moveTo>
                    <a:pt x="9777" y="3011"/>
                  </a:moveTo>
                  <a:cubicBezTo>
                    <a:pt x="9777" y="1309"/>
                    <a:pt x="9777" y="1309"/>
                    <a:pt x="9777" y="1309"/>
                  </a:cubicBezTo>
                  <a:cubicBezTo>
                    <a:pt x="11823" y="1309"/>
                    <a:pt x="11823" y="1309"/>
                    <a:pt x="11823" y="1309"/>
                  </a:cubicBezTo>
                  <a:cubicBezTo>
                    <a:pt x="11823" y="2749"/>
                    <a:pt x="11823" y="2749"/>
                    <a:pt x="11823" y="2749"/>
                  </a:cubicBezTo>
                  <a:cubicBezTo>
                    <a:pt x="11823" y="3142"/>
                    <a:pt x="12278" y="3404"/>
                    <a:pt x="12960" y="3404"/>
                  </a:cubicBezTo>
                  <a:cubicBezTo>
                    <a:pt x="14779" y="3535"/>
                    <a:pt x="16371" y="3665"/>
                    <a:pt x="17962" y="4058"/>
                  </a:cubicBezTo>
                  <a:cubicBezTo>
                    <a:pt x="17280" y="5629"/>
                    <a:pt x="17280" y="5629"/>
                    <a:pt x="17280" y="5629"/>
                  </a:cubicBezTo>
                  <a:cubicBezTo>
                    <a:pt x="15916" y="5236"/>
                    <a:pt x="14097" y="4975"/>
                    <a:pt x="11823" y="4975"/>
                  </a:cubicBezTo>
                  <a:cubicBezTo>
                    <a:pt x="8185" y="4975"/>
                    <a:pt x="6821" y="6022"/>
                    <a:pt x="6821" y="6938"/>
                  </a:cubicBezTo>
                  <a:cubicBezTo>
                    <a:pt x="6821" y="8378"/>
                    <a:pt x="9549" y="9033"/>
                    <a:pt x="12733" y="9687"/>
                  </a:cubicBezTo>
                  <a:cubicBezTo>
                    <a:pt x="18189" y="10865"/>
                    <a:pt x="19326" y="12175"/>
                    <a:pt x="19326" y="13745"/>
                  </a:cubicBezTo>
                  <a:cubicBezTo>
                    <a:pt x="19326" y="15840"/>
                    <a:pt x="16825" y="17411"/>
                    <a:pt x="12505" y="17804"/>
                  </a:cubicBezTo>
                  <a:cubicBezTo>
                    <a:pt x="12051" y="17804"/>
                    <a:pt x="11596" y="18065"/>
                    <a:pt x="11596" y="18458"/>
                  </a:cubicBezTo>
                  <a:cubicBezTo>
                    <a:pt x="11596" y="20291"/>
                    <a:pt x="11596" y="20291"/>
                    <a:pt x="11596" y="20291"/>
                  </a:cubicBezTo>
                  <a:cubicBezTo>
                    <a:pt x="9549" y="20291"/>
                    <a:pt x="9549" y="20291"/>
                    <a:pt x="9549" y="20291"/>
                  </a:cubicBezTo>
                  <a:cubicBezTo>
                    <a:pt x="9549" y="18589"/>
                    <a:pt x="9549" y="18589"/>
                    <a:pt x="9549" y="18589"/>
                  </a:cubicBezTo>
                  <a:cubicBezTo>
                    <a:pt x="9549" y="18196"/>
                    <a:pt x="9095" y="17935"/>
                    <a:pt x="8413" y="17935"/>
                  </a:cubicBezTo>
                  <a:cubicBezTo>
                    <a:pt x="6366" y="17935"/>
                    <a:pt x="4093" y="17542"/>
                    <a:pt x="2501" y="17149"/>
                  </a:cubicBezTo>
                  <a:cubicBezTo>
                    <a:pt x="3183" y="15578"/>
                    <a:pt x="3183" y="15578"/>
                    <a:pt x="3183" y="15578"/>
                  </a:cubicBezTo>
                  <a:cubicBezTo>
                    <a:pt x="4775" y="15971"/>
                    <a:pt x="7048" y="16364"/>
                    <a:pt x="9549" y="16364"/>
                  </a:cubicBezTo>
                  <a:cubicBezTo>
                    <a:pt x="12733" y="16364"/>
                    <a:pt x="14779" y="15447"/>
                    <a:pt x="14779" y="14138"/>
                  </a:cubicBezTo>
                  <a:cubicBezTo>
                    <a:pt x="14779" y="12567"/>
                    <a:pt x="12278" y="11913"/>
                    <a:pt x="9549" y="11389"/>
                  </a:cubicBezTo>
                  <a:cubicBezTo>
                    <a:pt x="4547" y="10473"/>
                    <a:pt x="2501" y="9295"/>
                    <a:pt x="2501" y="7462"/>
                  </a:cubicBezTo>
                  <a:cubicBezTo>
                    <a:pt x="2501" y="5498"/>
                    <a:pt x="4775" y="4058"/>
                    <a:pt x="8867" y="3665"/>
                  </a:cubicBezTo>
                  <a:cubicBezTo>
                    <a:pt x="9322" y="3535"/>
                    <a:pt x="9777" y="3273"/>
                    <a:pt x="9777" y="3011"/>
                  </a:cubicBezTo>
                  <a:close/>
                </a:path>
              </a:pathLst>
            </a:custGeom>
            <a:solidFill>
              <a:srgbClr val="499A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780" name="Group 350"/>
          <p:cNvGrpSpPr/>
          <p:nvPr/>
        </p:nvGrpSpPr>
        <p:grpSpPr>
          <a:xfrm>
            <a:off x="10531030" y="2209656"/>
            <a:ext cx="789147" cy="789147"/>
            <a:chOff x="0" y="0"/>
            <a:chExt cx="789146" cy="789146"/>
          </a:xfrm>
        </p:grpSpPr>
        <p:sp>
          <p:nvSpPr>
            <p:cNvPr id="775" name="Oval 328"/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779" name="Group 290"/>
            <p:cNvGrpSpPr/>
            <p:nvPr/>
          </p:nvGrpSpPr>
          <p:grpSpPr>
            <a:xfrm>
              <a:off x="110918" y="265933"/>
              <a:ext cx="579048" cy="314234"/>
              <a:chOff x="0" y="0"/>
              <a:chExt cx="579047" cy="314232"/>
            </a:xfrm>
          </p:grpSpPr>
          <p:sp>
            <p:nvSpPr>
              <p:cNvPr id="776" name="Freeform 87"/>
              <p:cNvSpPr/>
              <p:nvPr/>
            </p:nvSpPr>
            <p:spPr>
              <a:xfrm>
                <a:off x="62282" y="93650"/>
                <a:ext cx="23081" cy="24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31" y="0"/>
                    </a:moveTo>
                    <a:cubicBezTo>
                      <a:pt x="4985" y="0"/>
                      <a:pt x="0" y="4629"/>
                      <a:pt x="0" y="10800"/>
                    </a:cubicBezTo>
                    <a:cubicBezTo>
                      <a:pt x="0" y="16971"/>
                      <a:pt x="4985" y="21600"/>
                      <a:pt x="11631" y="21600"/>
                    </a:cubicBezTo>
                    <a:cubicBezTo>
                      <a:pt x="16615" y="21600"/>
                      <a:pt x="21600" y="16971"/>
                      <a:pt x="21600" y="10800"/>
                    </a:cubicBezTo>
                    <a:cubicBezTo>
                      <a:pt x="21600" y="4629"/>
                      <a:pt x="16615" y="0"/>
                      <a:pt x="11631" y="0"/>
                    </a:cubicBezTo>
                    <a:close/>
                    <a:moveTo>
                      <a:pt x="9969" y="10800"/>
                    </a:moveTo>
                    <a:cubicBezTo>
                      <a:pt x="9969" y="10800"/>
                      <a:pt x="9969" y="10800"/>
                      <a:pt x="11631" y="10800"/>
                    </a:cubicBezTo>
                    <a:cubicBezTo>
                      <a:pt x="11631" y="10800"/>
                      <a:pt x="11631" y="10800"/>
                      <a:pt x="11631" y="10800"/>
                    </a:cubicBezTo>
                    <a:cubicBezTo>
                      <a:pt x="11631" y="12343"/>
                      <a:pt x="9969" y="12343"/>
                      <a:pt x="9969" y="108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7" name="Freeform 88"/>
              <p:cNvSpPr/>
              <p:nvPr/>
            </p:nvSpPr>
            <p:spPr>
              <a:xfrm>
                <a:off x="488362" y="93650"/>
                <a:ext cx="23081" cy="24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31" y="21600"/>
                    </a:moveTo>
                    <a:cubicBezTo>
                      <a:pt x="16615" y="21600"/>
                      <a:pt x="21600" y="16971"/>
                      <a:pt x="21600" y="10800"/>
                    </a:cubicBezTo>
                    <a:cubicBezTo>
                      <a:pt x="21600" y="4629"/>
                      <a:pt x="16615" y="0"/>
                      <a:pt x="11631" y="0"/>
                    </a:cubicBezTo>
                    <a:cubicBezTo>
                      <a:pt x="4985" y="0"/>
                      <a:pt x="0" y="4629"/>
                      <a:pt x="0" y="10800"/>
                    </a:cubicBezTo>
                    <a:cubicBezTo>
                      <a:pt x="0" y="16971"/>
                      <a:pt x="4985" y="21600"/>
                      <a:pt x="11631" y="21600"/>
                    </a:cubicBezTo>
                    <a:close/>
                    <a:moveTo>
                      <a:pt x="11631" y="10800"/>
                    </a:moveTo>
                    <a:cubicBezTo>
                      <a:pt x="11631" y="10800"/>
                      <a:pt x="11631" y="10800"/>
                      <a:pt x="11631" y="10800"/>
                    </a:cubicBezTo>
                    <a:cubicBezTo>
                      <a:pt x="11631" y="12343"/>
                      <a:pt x="9969" y="12343"/>
                      <a:pt x="9969" y="10800"/>
                    </a:cubicBezTo>
                    <a:cubicBezTo>
                      <a:pt x="9969" y="10800"/>
                      <a:pt x="9969" y="10800"/>
                      <a:pt x="11631" y="108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78" name="Freeform 89"/>
              <p:cNvSpPr/>
              <p:nvPr/>
            </p:nvSpPr>
            <p:spPr>
              <a:xfrm>
                <a:off x="0" y="0"/>
                <a:ext cx="579048" cy="314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9" h="21600" extrusionOk="0">
                    <a:moveTo>
                      <a:pt x="21407" y="9587"/>
                    </a:moveTo>
                    <a:cubicBezTo>
                      <a:pt x="18018" y="243"/>
                      <a:pt x="18018" y="243"/>
                      <a:pt x="18018" y="243"/>
                    </a:cubicBezTo>
                    <a:cubicBezTo>
                      <a:pt x="17951" y="121"/>
                      <a:pt x="17885" y="0"/>
                      <a:pt x="17818" y="0"/>
                    </a:cubicBezTo>
                    <a:cubicBezTo>
                      <a:pt x="17752" y="0"/>
                      <a:pt x="17685" y="0"/>
                      <a:pt x="17619" y="121"/>
                    </a:cubicBezTo>
                    <a:cubicBezTo>
                      <a:pt x="14761" y="3640"/>
                      <a:pt x="14761" y="3640"/>
                      <a:pt x="14761" y="3640"/>
                    </a:cubicBezTo>
                    <a:cubicBezTo>
                      <a:pt x="14761" y="3640"/>
                      <a:pt x="14694" y="3762"/>
                      <a:pt x="14694" y="3762"/>
                    </a:cubicBezTo>
                    <a:cubicBezTo>
                      <a:pt x="9112" y="3762"/>
                      <a:pt x="9112" y="3762"/>
                      <a:pt x="9112" y="3762"/>
                    </a:cubicBezTo>
                    <a:cubicBezTo>
                      <a:pt x="6786" y="3762"/>
                      <a:pt x="6786" y="3762"/>
                      <a:pt x="6786" y="3762"/>
                    </a:cubicBezTo>
                    <a:cubicBezTo>
                      <a:pt x="6786" y="3762"/>
                      <a:pt x="6719" y="3640"/>
                      <a:pt x="6719" y="3640"/>
                    </a:cubicBezTo>
                    <a:cubicBezTo>
                      <a:pt x="3861" y="121"/>
                      <a:pt x="3861" y="121"/>
                      <a:pt x="3861" y="121"/>
                    </a:cubicBezTo>
                    <a:cubicBezTo>
                      <a:pt x="3795" y="0"/>
                      <a:pt x="3728" y="0"/>
                      <a:pt x="3662" y="0"/>
                    </a:cubicBezTo>
                    <a:cubicBezTo>
                      <a:pt x="3595" y="0"/>
                      <a:pt x="3529" y="121"/>
                      <a:pt x="3462" y="243"/>
                    </a:cubicBezTo>
                    <a:cubicBezTo>
                      <a:pt x="73" y="9587"/>
                      <a:pt x="73" y="9587"/>
                      <a:pt x="73" y="9587"/>
                    </a:cubicBezTo>
                    <a:cubicBezTo>
                      <a:pt x="-60" y="9708"/>
                      <a:pt x="6" y="10072"/>
                      <a:pt x="139" y="10193"/>
                    </a:cubicBezTo>
                    <a:cubicBezTo>
                      <a:pt x="2997" y="13712"/>
                      <a:pt x="2997" y="13712"/>
                      <a:pt x="2997" y="13712"/>
                    </a:cubicBezTo>
                    <a:cubicBezTo>
                      <a:pt x="2997" y="13834"/>
                      <a:pt x="3064" y="13834"/>
                      <a:pt x="3130" y="13834"/>
                    </a:cubicBezTo>
                    <a:cubicBezTo>
                      <a:pt x="3130" y="13834"/>
                      <a:pt x="3130" y="13834"/>
                      <a:pt x="3197" y="13834"/>
                    </a:cubicBezTo>
                    <a:cubicBezTo>
                      <a:pt x="3263" y="13834"/>
                      <a:pt x="3263" y="13712"/>
                      <a:pt x="3330" y="13591"/>
                    </a:cubicBezTo>
                    <a:cubicBezTo>
                      <a:pt x="3994" y="11892"/>
                      <a:pt x="3994" y="11892"/>
                      <a:pt x="3994" y="11892"/>
                    </a:cubicBezTo>
                    <a:cubicBezTo>
                      <a:pt x="4326" y="12135"/>
                      <a:pt x="4326" y="12135"/>
                      <a:pt x="4326" y="12135"/>
                    </a:cubicBezTo>
                    <a:cubicBezTo>
                      <a:pt x="4526" y="12984"/>
                      <a:pt x="4526" y="12984"/>
                      <a:pt x="4526" y="12984"/>
                    </a:cubicBezTo>
                    <a:cubicBezTo>
                      <a:pt x="4393" y="13106"/>
                      <a:pt x="4326" y="13227"/>
                      <a:pt x="4260" y="13470"/>
                    </a:cubicBezTo>
                    <a:cubicBezTo>
                      <a:pt x="4194" y="13591"/>
                      <a:pt x="4194" y="13591"/>
                      <a:pt x="4194" y="13591"/>
                    </a:cubicBezTo>
                    <a:cubicBezTo>
                      <a:pt x="4061" y="13955"/>
                      <a:pt x="3994" y="14440"/>
                      <a:pt x="4061" y="14926"/>
                    </a:cubicBezTo>
                    <a:cubicBezTo>
                      <a:pt x="4127" y="15411"/>
                      <a:pt x="4260" y="15897"/>
                      <a:pt x="4526" y="16139"/>
                    </a:cubicBezTo>
                    <a:cubicBezTo>
                      <a:pt x="4659" y="16261"/>
                      <a:pt x="4659" y="16261"/>
                      <a:pt x="4659" y="16261"/>
                    </a:cubicBezTo>
                    <a:cubicBezTo>
                      <a:pt x="4792" y="16503"/>
                      <a:pt x="4991" y="16625"/>
                      <a:pt x="5190" y="16625"/>
                    </a:cubicBezTo>
                    <a:cubicBezTo>
                      <a:pt x="5257" y="16625"/>
                      <a:pt x="5390" y="16503"/>
                      <a:pt x="5456" y="16503"/>
                    </a:cubicBezTo>
                    <a:cubicBezTo>
                      <a:pt x="5523" y="16989"/>
                      <a:pt x="5656" y="17474"/>
                      <a:pt x="5922" y="17838"/>
                    </a:cubicBezTo>
                    <a:cubicBezTo>
                      <a:pt x="6054" y="17960"/>
                      <a:pt x="6054" y="17960"/>
                      <a:pt x="6054" y="17960"/>
                    </a:cubicBezTo>
                    <a:cubicBezTo>
                      <a:pt x="6187" y="18081"/>
                      <a:pt x="6387" y="18202"/>
                      <a:pt x="6586" y="18202"/>
                    </a:cubicBezTo>
                    <a:cubicBezTo>
                      <a:pt x="6653" y="18202"/>
                      <a:pt x="6719" y="18202"/>
                      <a:pt x="6786" y="18202"/>
                    </a:cubicBezTo>
                    <a:cubicBezTo>
                      <a:pt x="6852" y="18202"/>
                      <a:pt x="6852" y="18202"/>
                      <a:pt x="6918" y="18081"/>
                    </a:cubicBezTo>
                    <a:cubicBezTo>
                      <a:pt x="6918" y="18688"/>
                      <a:pt x="7118" y="19173"/>
                      <a:pt x="7384" y="19416"/>
                    </a:cubicBezTo>
                    <a:cubicBezTo>
                      <a:pt x="7450" y="19537"/>
                      <a:pt x="7450" y="19537"/>
                      <a:pt x="7450" y="19537"/>
                    </a:cubicBezTo>
                    <a:cubicBezTo>
                      <a:pt x="7650" y="19780"/>
                      <a:pt x="7849" y="19901"/>
                      <a:pt x="8048" y="19901"/>
                    </a:cubicBezTo>
                    <a:cubicBezTo>
                      <a:pt x="8115" y="19901"/>
                      <a:pt x="8181" y="19901"/>
                      <a:pt x="8248" y="19901"/>
                    </a:cubicBezTo>
                    <a:cubicBezTo>
                      <a:pt x="8248" y="19780"/>
                      <a:pt x="8314" y="19780"/>
                      <a:pt x="8314" y="19780"/>
                    </a:cubicBezTo>
                    <a:cubicBezTo>
                      <a:pt x="8314" y="19901"/>
                      <a:pt x="8314" y="19901"/>
                      <a:pt x="8314" y="19901"/>
                    </a:cubicBezTo>
                    <a:cubicBezTo>
                      <a:pt x="8381" y="20387"/>
                      <a:pt x="8580" y="20872"/>
                      <a:pt x="8779" y="21115"/>
                    </a:cubicBezTo>
                    <a:cubicBezTo>
                      <a:pt x="8912" y="21236"/>
                      <a:pt x="8912" y="21236"/>
                      <a:pt x="8912" y="21236"/>
                    </a:cubicBezTo>
                    <a:cubicBezTo>
                      <a:pt x="9045" y="21479"/>
                      <a:pt x="9245" y="21600"/>
                      <a:pt x="9444" y="21600"/>
                    </a:cubicBezTo>
                    <a:cubicBezTo>
                      <a:pt x="9776" y="21600"/>
                      <a:pt x="10042" y="21236"/>
                      <a:pt x="10242" y="20872"/>
                    </a:cubicBezTo>
                    <a:cubicBezTo>
                      <a:pt x="10707" y="21236"/>
                      <a:pt x="10707" y="21236"/>
                      <a:pt x="10707" y="21236"/>
                    </a:cubicBezTo>
                    <a:cubicBezTo>
                      <a:pt x="10840" y="21479"/>
                      <a:pt x="10973" y="21479"/>
                      <a:pt x="11172" y="21479"/>
                    </a:cubicBezTo>
                    <a:cubicBezTo>
                      <a:pt x="11238" y="21479"/>
                      <a:pt x="11238" y="21479"/>
                      <a:pt x="11305" y="21479"/>
                    </a:cubicBezTo>
                    <a:cubicBezTo>
                      <a:pt x="11571" y="21357"/>
                      <a:pt x="11770" y="21115"/>
                      <a:pt x="11903" y="20751"/>
                    </a:cubicBezTo>
                    <a:cubicBezTo>
                      <a:pt x="12169" y="20022"/>
                      <a:pt x="12169" y="20022"/>
                      <a:pt x="12169" y="20022"/>
                    </a:cubicBezTo>
                    <a:cubicBezTo>
                      <a:pt x="12235" y="19780"/>
                      <a:pt x="12235" y="19658"/>
                      <a:pt x="12235" y="19416"/>
                    </a:cubicBezTo>
                    <a:cubicBezTo>
                      <a:pt x="12435" y="19658"/>
                      <a:pt x="12435" y="19658"/>
                      <a:pt x="12435" y="19658"/>
                    </a:cubicBezTo>
                    <a:cubicBezTo>
                      <a:pt x="12634" y="19780"/>
                      <a:pt x="12767" y="19901"/>
                      <a:pt x="12900" y="19901"/>
                    </a:cubicBezTo>
                    <a:cubicBezTo>
                      <a:pt x="12966" y="19901"/>
                      <a:pt x="13033" y="19780"/>
                      <a:pt x="13099" y="19780"/>
                    </a:cubicBezTo>
                    <a:cubicBezTo>
                      <a:pt x="13365" y="19658"/>
                      <a:pt x="13565" y="19416"/>
                      <a:pt x="13631" y="19173"/>
                    </a:cubicBezTo>
                    <a:cubicBezTo>
                      <a:pt x="13897" y="18324"/>
                      <a:pt x="13897" y="18324"/>
                      <a:pt x="13897" y="18324"/>
                    </a:cubicBezTo>
                    <a:cubicBezTo>
                      <a:pt x="13963" y="18202"/>
                      <a:pt x="14030" y="17960"/>
                      <a:pt x="14030" y="17717"/>
                    </a:cubicBezTo>
                    <a:cubicBezTo>
                      <a:pt x="14229" y="17960"/>
                      <a:pt x="14229" y="17960"/>
                      <a:pt x="14229" y="17960"/>
                    </a:cubicBezTo>
                    <a:cubicBezTo>
                      <a:pt x="14362" y="18081"/>
                      <a:pt x="14562" y="18202"/>
                      <a:pt x="14694" y="18202"/>
                    </a:cubicBezTo>
                    <a:cubicBezTo>
                      <a:pt x="15027" y="18202"/>
                      <a:pt x="15293" y="17960"/>
                      <a:pt x="15426" y="17474"/>
                    </a:cubicBezTo>
                    <a:cubicBezTo>
                      <a:pt x="15691" y="16625"/>
                      <a:pt x="15691" y="16625"/>
                      <a:pt x="15691" y="16625"/>
                    </a:cubicBezTo>
                    <a:cubicBezTo>
                      <a:pt x="15758" y="16503"/>
                      <a:pt x="15824" y="16261"/>
                      <a:pt x="15824" y="16018"/>
                    </a:cubicBezTo>
                    <a:cubicBezTo>
                      <a:pt x="16024" y="16261"/>
                      <a:pt x="16024" y="16261"/>
                      <a:pt x="16024" y="16261"/>
                    </a:cubicBezTo>
                    <a:cubicBezTo>
                      <a:pt x="16157" y="16382"/>
                      <a:pt x="16356" y="16503"/>
                      <a:pt x="16489" y="16503"/>
                    </a:cubicBezTo>
                    <a:cubicBezTo>
                      <a:pt x="16555" y="16503"/>
                      <a:pt x="16622" y="16503"/>
                      <a:pt x="16688" y="16382"/>
                    </a:cubicBezTo>
                    <a:cubicBezTo>
                      <a:pt x="16888" y="16382"/>
                      <a:pt x="17087" y="16139"/>
                      <a:pt x="17220" y="15775"/>
                    </a:cubicBezTo>
                    <a:cubicBezTo>
                      <a:pt x="17486" y="14926"/>
                      <a:pt x="17486" y="14926"/>
                      <a:pt x="17486" y="14926"/>
                    </a:cubicBezTo>
                    <a:cubicBezTo>
                      <a:pt x="17752" y="14198"/>
                      <a:pt x="17619" y="13227"/>
                      <a:pt x="17220" y="12742"/>
                    </a:cubicBezTo>
                    <a:cubicBezTo>
                      <a:pt x="17154" y="12742"/>
                      <a:pt x="17154" y="12742"/>
                      <a:pt x="17154" y="12742"/>
                    </a:cubicBezTo>
                    <a:cubicBezTo>
                      <a:pt x="17286" y="12135"/>
                      <a:pt x="17286" y="12135"/>
                      <a:pt x="17286" y="12135"/>
                    </a:cubicBezTo>
                    <a:cubicBezTo>
                      <a:pt x="17552" y="11892"/>
                      <a:pt x="17552" y="11892"/>
                      <a:pt x="17552" y="11892"/>
                    </a:cubicBezTo>
                    <a:cubicBezTo>
                      <a:pt x="18150" y="13591"/>
                      <a:pt x="18150" y="13591"/>
                      <a:pt x="18150" y="13591"/>
                    </a:cubicBezTo>
                    <a:cubicBezTo>
                      <a:pt x="18217" y="13712"/>
                      <a:pt x="18217" y="13834"/>
                      <a:pt x="18283" y="13834"/>
                    </a:cubicBezTo>
                    <a:cubicBezTo>
                      <a:pt x="18350" y="13834"/>
                      <a:pt x="18350" y="13834"/>
                      <a:pt x="18350" y="13834"/>
                    </a:cubicBezTo>
                    <a:cubicBezTo>
                      <a:pt x="18416" y="13834"/>
                      <a:pt x="18416" y="13834"/>
                      <a:pt x="18483" y="13712"/>
                    </a:cubicBezTo>
                    <a:cubicBezTo>
                      <a:pt x="21341" y="10193"/>
                      <a:pt x="21341" y="10193"/>
                      <a:pt x="21341" y="10193"/>
                    </a:cubicBezTo>
                    <a:cubicBezTo>
                      <a:pt x="21474" y="10072"/>
                      <a:pt x="21540" y="9708"/>
                      <a:pt x="21407" y="9587"/>
                    </a:cubicBezTo>
                    <a:close/>
                    <a:moveTo>
                      <a:pt x="3064" y="12742"/>
                    </a:moveTo>
                    <a:cubicBezTo>
                      <a:pt x="605" y="9708"/>
                      <a:pt x="605" y="9708"/>
                      <a:pt x="605" y="9708"/>
                    </a:cubicBezTo>
                    <a:cubicBezTo>
                      <a:pt x="3728" y="1092"/>
                      <a:pt x="3728" y="1092"/>
                      <a:pt x="3728" y="1092"/>
                    </a:cubicBezTo>
                    <a:cubicBezTo>
                      <a:pt x="6254" y="4126"/>
                      <a:pt x="6254" y="4126"/>
                      <a:pt x="6254" y="4126"/>
                    </a:cubicBezTo>
                    <a:lnTo>
                      <a:pt x="3064" y="12742"/>
                    </a:lnTo>
                    <a:close/>
                    <a:moveTo>
                      <a:pt x="5722" y="14926"/>
                    </a:moveTo>
                    <a:cubicBezTo>
                      <a:pt x="5656" y="15169"/>
                      <a:pt x="5656" y="15169"/>
                      <a:pt x="5656" y="15169"/>
                    </a:cubicBezTo>
                    <a:cubicBezTo>
                      <a:pt x="5589" y="15290"/>
                      <a:pt x="5589" y="15290"/>
                      <a:pt x="5589" y="15411"/>
                    </a:cubicBezTo>
                    <a:cubicBezTo>
                      <a:pt x="5523" y="15533"/>
                      <a:pt x="5390" y="15654"/>
                      <a:pt x="5323" y="15654"/>
                    </a:cubicBezTo>
                    <a:cubicBezTo>
                      <a:pt x="5124" y="15654"/>
                      <a:pt x="4991" y="15654"/>
                      <a:pt x="4858" y="15533"/>
                    </a:cubicBezTo>
                    <a:cubicBezTo>
                      <a:pt x="4858" y="15533"/>
                      <a:pt x="4858" y="15533"/>
                      <a:pt x="4858" y="15533"/>
                    </a:cubicBezTo>
                    <a:cubicBezTo>
                      <a:pt x="4792" y="15411"/>
                      <a:pt x="4792" y="15411"/>
                      <a:pt x="4792" y="15411"/>
                    </a:cubicBezTo>
                    <a:cubicBezTo>
                      <a:pt x="4659" y="15290"/>
                      <a:pt x="4592" y="15047"/>
                      <a:pt x="4526" y="14804"/>
                    </a:cubicBezTo>
                    <a:cubicBezTo>
                      <a:pt x="4526" y="14562"/>
                      <a:pt x="4526" y="14319"/>
                      <a:pt x="4592" y="14076"/>
                    </a:cubicBezTo>
                    <a:cubicBezTo>
                      <a:pt x="4659" y="13955"/>
                      <a:pt x="4659" y="13955"/>
                      <a:pt x="4659" y="13955"/>
                    </a:cubicBezTo>
                    <a:cubicBezTo>
                      <a:pt x="4725" y="13712"/>
                      <a:pt x="4858" y="13591"/>
                      <a:pt x="4991" y="13470"/>
                    </a:cubicBezTo>
                    <a:cubicBezTo>
                      <a:pt x="5058" y="13470"/>
                      <a:pt x="5058" y="13470"/>
                      <a:pt x="5124" y="13470"/>
                    </a:cubicBezTo>
                    <a:cubicBezTo>
                      <a:pt x="5190" y="13470"/>
                      <a:pt x="5323" y="13470"/>
                      <a:pt x="5390" y="13591"/>
                    </a:cubicBezTo>
                    <a:cubicBezTo>
                      <a:pt x="5523" y="13712"/>
                      <a:pt x="5523" y="13712"/>
                      <a:pt x="5523" y="13712"/>
                    </a:cubicBezTo>
                    <a:cubicBezTo>
                      <a:pt x="5722" y="13955"/>
                      <a:pt x="5789" y="14440"/>
                      <a:pt x="5722" y="14926"/>
                    </a:cubicBezTo>
                    <a:close/>
                    <a:moveTo>
                      <a:pt x="7051" y="16867"/>
                    </a:moveTo>
                    <a:cubicBezTo>
                      <a:pt x="6985" y="17110"/>
                      <a:pt x="6852" y="17231"/>
                      <a:pt x="6719" y="17353"/>
                    </a:cubicBezTo>
                    <a:cubicBezTo>
                      <a:pt x="6586" y="17353"/>
                      <a:pt x="6453" y="17353"/>
                      <a:pt x="6320" y="17231"/>
                    </a:cubicBezTo>
                    <a:cubicBezTo>
                      <a:pt x="6320" y="17231"/>
                      <a:pt x="6320" y="17231"/>
                      <a:pt x="6320" y="17231"/>
                    </a:cubicBezTo>
                    <a:cubicBezTo>
                      <a:pt x="6187" y="17110"/>
                      <a:pt x="6187" y="17110"/>
                      <a:pt x="6187" y="17110"/>
                    </a:cubicBezTo>
                    <a:cubicBezTo>
                      <a:pt x="5988" y="16746"/>
                      <a:pt x="5922" y="16261"/>
                      <a:pt x="5988" y="15897"/>
                    </a:cubicBezTo>
                    <a:cubicBezTo>
                      <a:pt x="5988" y="15775"/>
                      <a:pt x="6054" y="15775"/>
                      <a:pt x="6054" y="15654"/>
                    </a:cubicBezTo>
                    <a:cubicBezTo>
                      <a:pt x="6121" y="15533"/>
                      <a:pt x="6121" y="15533"/>
                      <a:pt x="6121" y="15533"/>
                    </a:cubicBezTo>
                    <a:cubicBezTo>
                      <a:pt x="6121" y="15533"/>
                      <a:pt x="6121" y="15411"/>
                      <a:pt x="6187" y="15290"/>
                    </a:cubicBezTo>
                    <a:cubicBezTo>
                      <a:pt x="6520" y="14319"/>
                      <a:pt x="6520" y="14319"/>
                      <a:pt x="6520" y="14319"/>
                    </a:cubicBezTo>
                    <a:cubicBezTo>
                      <a:pt x="6586" y="14076"/>
                      <a:pt x="6719" y="13955"/>
                      <a:pt x="6852" y="13955"/>
                    </a:cubicBezTo>
                    <a:cubicBezTo>
                      <a:pt x="6852" y="13955"/>
                      <a:pt x="6918" y="13955"/>
                      <a:pt x="6985" y="13955"/>
                    </a:cubicBezTo>
                    <a:cubicBezTo>
                      <a:pt x="7051" y="13955"/>
                      <a:pt x="7184" y="13955"/>
                      <a:pt x="7251" y="14076"/>
                    </a:cubicBezTo>
                    <a:cubicBezTo>
                      <a:pt x="7384" y="14198"/>
                      <a:pt x="7384" y="14198"/>
                      <a:pt x="7384" y="14198"/>
                    </a:cubicBezTo>
                    <a:cubicBezTo>
                      <a:pt x="7583" y="14440"/>
                      <a:pt x="7650" y="15047"/>
                      <a:pt x="7517" y="15533"/>
                    </a:cubicBezTo>
                    <a:lnTo>
                      <a:pt x="7051" y="16867"/>
                    </a:lnTo>
                    <a:close/>
                    <a:moveTo>
                      <a:pt x="8514" y="18445"/>
                    </a:moveTo>
                    <a:cubicBezTo>
                      <a:pt x="8514" y="18445"/>
                      <a:pt x="8514" y="18445"/>
                      <a:pt x="8514" y="18445"/>
                    </a:cubicBezTo>
                    <a:cubicBezTo>
                      <a:pt x="8447" y="18566"/>
                      <a:pt x="8447" y="18566"/>
                      <a:pt x="8447" y="18566"/>
                    </a:cubicBezTo>
                    <a:cubicBezTo>
                      <a:pt x="8381" y="18809"/>
                      <a:pt x="8314" y="18930"/>
                      <a:pt x="8115" y="18930"/>
                    </a:cubicBezTo>
                    <a:cubicBezTo>
                      <a:pt x="7982" y="19052"/>
                      <a:pt x="7849" y="18930"/>
                      <a:pt x="7716" y="18809"/>
                    </a:cubicBezTo>
                    <a:cubicBezTo>
                      <a:pt x="7716" y="18809"/>
                      <a:pt x="7716" y="18809"/>
                      <a:pt x="7716" y="18809"/>
                    </a:cubicBezTo>
                    <a:cubicBezTo>
                      <a:pt x="7650" y="18688"/>
                      <a:pt x="7650" y="18688"/>
                      <a:pt x="7650" y="18688"/>
                    </a:cubicBezTo>
                    <a:cubicBezTo>
                      <a:pt x="7517" y="18566"/>
                      <a:pt x="7450" y="18324"/>
                      <a:pt x="7384" y="18081"/>
                    </a:cubicBezTo>
                    <a:cubicBezTo>
                      <a:pt x="7384" y="17838"/>
                      <a:pt x="7384" y="17596"/>
                      <a:pt x="7450" y="17353"/>
                    </a:cubicBezTo>
                    <a:cubicBezTo>
                      <a:pt x="7450" y="17353"/>
                      <a:pt x="7450" y="17353"/>
                      <a:pt x="7450" y="17353"/>
                    </a:cubicBezTo>
                    <a:cubicBezTo>
                      <a:pt x="7915" y="16018"/>
                      <a:pt x="7915" y="16018"/>
                      <a:pt x="7915" y="16018"/>
                    </a:cubicBezTo>
                    <a:cubicBezTo>
                      <a:pt x="7915" y="16018"/>
                      <a:pt x="7915" y="16018"/>
                      <a:pt x="7915" y="16018"/>
                    </a:cubicBezTo>
                    <a:cubicBezTo>
                      <a:pt x="8181" y="15290"/>
                      <a:pt x="8181" y="15290"/>
                      <a:pt x="8181" y="15290"/>
                    </a:cubicBezTo>
                    <a:cubicBezTo>
                      <a:pt x="8248" y="15047"/>
                      <a:pt x="8447" y="14804"/>
                      <a:pt x="8646" y="14804"/>
                    </a:cubicBezTo>
                    <a:cubicBezTo>
                      <a:pt x="8713" y="14804"/>
                      <a:pt x="8846" y="14926"/>
                      <a:pt x="8912" y="15047"/>
                    </a:cubicBezTo>
                    <a:cubicBezTo>
                      <a:pt x="9045" y="15169"/>
                      <a:pt x="9045" y="15169"/>
                      <a:pt x="9045" y="15169"/>
                    </a:cubicBezTo>
                    <a:cubicBezTo>
                      <a:pt x="9311" y="15411"/>
                      <a:pt x="9378" y="16018"/>
                      <a:pt x="9178" y="16503"/>
                    </a:cubicBezTo>
                    <a:lnTo>
                      <a:pt x="8514" y="18445"/>
                    </a:lnTo>
                    <a:close/>
                    <a:moveTo>
                      <a:pt x="9976" y="20022"/>
                    </a:moveTo>
                    <a:cubicBezTo>
                      <a:pt x="9909" y="20265"/>
                      <a:pt x="9909" y="20265"/>
                      <a:pt x="9909" y="20265"/>
                    </a:cubicBezTo>
                    <a:cubicBezTo>
                      <a:pt x="9843" y="20387"/>
                      <a:pt x="9710" y="20629"/>
                      <a:pt x="9577" y="20629"/>
                    </a:cubicBezTo>
                    <a:cubicBezTo>
                      <a:pt x="9444" y="20751"/>
                      <a:pt x="9311" y="20629"/>
                      <a:pt x="9178" y="20508"/>
                    </a:cubicBezTo>
                    <a:cubicBezTo>
                      <a:pt x="9178" y="20508"/>
                      <a:pt x="9178" y="20508"/>
                      <a:pt x="9178" y="20508"/>
                    </a:cubicBezTo>
                    <a:cubicBezTo>
                      <a:pt x="9045" y="20387"/>
                      <a:pt x="9045" y="20387"/>
                      <a:pt x="9045" y="20387"/>
                    </a:cubicBezTo>
                    <a:cubicBezTo>
                      <a:pt x="8779" y="20144"/>
                      <a:pt x="8713" y="19537"/>
                      <a:pt x="8912" y="19052"/>
                    </a:cubicBezTo>
                    <a:cubicBezTo>
                      <a:pt x="8912" y="18930"/>
                      <a:pt x="8912" y="18930"/>
                      <a:pt x="8912" y="18930"/>
                    </a:cubicBezTo>
                    <a:cubicBezTo>
                      <a:pt x="9045" y="18566"/>
                      <a:pt x="9245" y="18445"/>
                      <a:pt x="9378" y="18445"/>
                    </a:cubicBezTo>
                    <a:cubicBezTo>
                      <a:pt x="9510" y="18445"/>
                      <a:pt x="9577" y="18445"/>
                      <a:pt x="9710" y="18566"/>
                    </a:cubicBezTo>
                    <a:cubicBezTo>
                      <a:pt x="9776" y="18688"/>
                      <a:pt x="9776" y="18688"/>
                      <a:pt x="9776" y="18688"/>
                    </a:cubicBezTo>
                    <a:cubicBezTo>
                      <a:pt x="10042" y="19052"/>
                      <a:pt x="10109" y="19658"/>
                      <a:pt x="9976" y="20022"/>
                    </a:cubicBezTo>
                    <a:close/>
                    <a:moveTo>
                      <a:pt x="17087" y="14562"/>
                    </a:moveTo>
                    <a:cubicBezTo>
                      <a:pt x="16821" y="15290"/>
                      <a:pt x="16821" y="15290"/>
                      <a:pt x="16821" y="15290"/>
                    </a:cubicBezTo>
                    <a:cubicBezTo>
                      <a:pt x="16755" y="15411"/>
                      <a:pt x="16688" y="15533"/>
                      <a:pt x="16555" y="15533"/>
                    </a:cubicBezTo>
                    <a:cubicBezTo>
                      <a:pt x="16489" y="15654"/>
                      <a:pt x="16356" y="15533"/>
                      <a:pt x="16290" y="15533"/>
                    </a:cubicBezTo>
                    <a:cubicBezTo>
                      <a:pt x="15426" y="14440"/>
                      <a:pt x="15426" y="14440"/>
                      <a:pt x="15426" y="14440"/>
                    </a:cubicBezTo>
                    <a:cubicBezTo>
                      <a:pt x="15426" y="14440"/>
                      <a:pt x="15426" y="14440"/>
                      <a:pt x="15426" y="14440"/>
                    </a:cubicBezTo>
                    <a:cubicBezTo>
                      <a:pt x="13033" y="11649"/>
                      <a:pt x="13033" y="11649"/>
                      <a:pt x="13033" y="11649"/>
                    </a:cubicBezTo>
                    <a:cubicBezTo>
                      <a:pt x="12900" y="11528"/>
                      <a:pt x="12767" y="11649"/>
                      <a:pt x="12634" y="11771"/>
                    </a:cubicBezTo>
                    <a:cubicBezTo>
                      <a:pt x="12568" y="12013"/>
                      <a:pt x="12634" y="12256"/>
                      <a:pt x="12767" y="12378"/>
                    </a:cubicBezTo>
                    <a:cubicBezTo>
                      <a:pt x="15160" y="15290"/>
                      <a:pt x="15160" y="15290"/>
                      <a:pt x="15160" y="15290"/>
                    </a:cubicBezTo>
                    <a:cubicBezTo>
                      <a:pt x="15293" y="15290"/>
                      <a:pt x="15293" y="15533"/>
                      <a:pt x="15359" y="15654"/>
                    </a:cubicBezTo>
                    <a:cubicBezTo>
                      <a:pt x="15359" y="15897"/>
                      <a:pt x="15359" y="16018"/>
                      <a:pt x="15293" y="16139"/>
                    </a:cubicBezTo>
                    <a:cubicBezTo>
                      <a:pt x="15027" y="16989"/>
                      <a:pt x="15027" y="16989"/>
                      <a:pt x="15027" y="16989"/>
                    </a:cubicBezTo>
                    <a:cubicBezTo>
                      <a:pt x="14894" y="17231"/>
                      <a:pt x="14694" y="17353"/>
                      <a:pt x="14495" y="17110"/>
                    </a:cubicBezTo>
                    <a:cubicBezTo>
                      <a:pt x="13099" y="15533"/>
                      <a:pt x="13099" y="15533"/>
                      <a:pt x="13099" y="15533"/>
                    </a:cubicBezTo>
                    <a:cubicBezTo>
                      <a:pt x="12102" y="14319"/>
                      <a:pt x="12102" y="14319"/>
                      <a:pt x="12102" y="14319"/>
                    </a:cubicBezTo>
                    <a:cubicBezTo>
                      <a:pt x="12036" y="14319"/>
                      <a:pt x="12036" y="14319"/>
                      <a:pt x="12036" y="14319"/>
                    </a:cubicBezTo>
                    <a:cubicBezTo>
                      <a:pt x="11970" y="14319"/>
                      <a:pt x="11970" y="14319"/>
                      <a:pt x="11903" y="14319"/>
                    </a:cubicBezTo>
                    <a:cubicBezTo>
                      <a:pt x="11837" y="14319"/>
                      <a:pt x="11770" y="14319"/>
                      <a:pt x="11704" y="14440"/>
                    </a:cubicBezTo>
                    <a:cubicBezTo>
                      <a:pt x="11704" y="14562"/>
                      <a:pt x="11704" y="14562"/>
                      <a:pt x="11704" y="14562"/>
                    </a:cubicBezTo>
                    <a:cubicBezTo>
                      <a:pt x="11704" y="14804"/>
                      <a:pt x="11704" y="14926"/>
                      <a:pt x="11837" y="15047"/>
                    </a:cubicBezTo>
                    <a:cubicBezTo>
                      <a:pt x="13365" y="16867"/>
                      <a:pt x="13365" y="16867"/>
                      <a:pt x="13365" y="16867"/>
                    </a:cubicBezTo>
                    <a:cubicBezTo>
                      <a:pt x="13565" y="17110"/>
                      <a:pt x="13631" y="17596"/>
                      <a:pt x="13498" y="17838"/>
                    </a:cubicBezTo>
                    <a:cubicBezTo>
                      <a:pt x="13232" y="18688"/>
                      <a:pt x="13232" y="18688"/>
                      <a:pt x="13232" y="18688"/>
                    </a:cubicBezTo>
                    <a:cubicBezTo>
                      <a:pt x="13166" y="18809"/>
                      <a:pt x="13099" y="18930"/>
                      <a:pt x="13033" y="18930"/>
                    </a:cubicBezTo>
                    <a:cubicBezTo>
                      <a:pt x="12900" y="18930"/>
                      <a:pt x="12834" y="18930"/>
                      <a:pt x="12701" y="18809"/>
                    </a:cubicBezTo>
                    <a:cubicBezTo>
                      <a:pt x="11172" y="16989"/>
                      <a:pt x="11172" y="16989"/>
                      <a:pt x="11172" y="16989"/>
                    </a:cubicBezTo>
                    <a:cubicBezTo>
                      <a:pt x="11106" y="16989"/>
                      <a:pt x="11039" y="16989"/>
                      <a:pt x="10973" y="16989"/>
                    </a:cubicBezTo>
                    <a:cubicBezTo>
                      <a:pt x="10973" y="16989"/>
                      <a:pt x="10973" y="16989"/>
                      <a:pt x="10906" y="16989"/>
                    </a:cubicBezTo>
                    <a:cubicBezTo>
                      <a:pt x="10840" y="16989"/>
                      <a:pt x="10840" y="17110"/>
                      <a:pt x="10773" y="17110"/>
                    </a:cubicBezTo>
                    <a:cubicBezTo>
                      <a:pt x="10773" y="17231"/>
                      <a:pt x="10773" y="17231"/>
                      <a:pt x="10773" y="17231"/>
                    </a:cubicBezTo>
                    <a:cubicBezTo>
                      <a:pt x="10773" y="17474"/>
                      <a:pt x="10773" y="17596"/>
                      <a:pt x="10906" y="17717"/>
                    </a:cubicBezTo>
                    <a:cubicBezTo>
                      <a:pt x="11637" y="18566"/>
                      <a:pt x="11637" y="18566"/>
                      <a:pt x="11637" y="18566"/>
                    </a:cubicBezTo>
                    <a:cubicBezTo>
                      <a:pt x="11770" y="18809"/>
                      <a:pt x="11837" y="19294"/>
                      <a:pt x="11704" y="19537"/>
                    </a:cubicBezTo>
                    <a:cubicBezTo>
                      <a:pt x="11438" y="20265"/>
                      <a:pt x="11438" y="20265"/>
                      <a:pt x="11438" y="20265"/>
                    </a:cubicBezTo>
                    <a:cubicBezTo>
                      <a:pt x="11438" y="20508"/>
                      <a:pt x="11305" y="20629"/>
                      <a:pt x="11238" y="20629"/>
                    </a:cubicBezTo>
                    <a:cubicBezTo>
                      <a:pt x="11106" y="20629"/>
                      <a:pt x="11039" y="20629"/>
                      <a:pt x="10973" y="20508"/>
                    </a:cubicBezTo>
                    <a:cubicBezTo>
                      <a:pt x="10507" y="20022"/>
                      <a:pt x="10507" y="20022"/>
                      <a:pt x="10507" y="20022"/>
                    </a:cubicBezTo>
                    <a:cubicBezTo>
                      <a:pt x="10574" y="19294"/>
                      <a:pt x="10441" y="18445"/>
                      <a:pt x="10042" y="17960"/>
                    </a:cubicBezTo>
                    <a:cubicBezTo>
                      <a:pt x="9976" y="17838"/>
                      <a:pt x="9976" y="17838"/>
                      <a:pt x="9976" y="17838"/>
                    </a:cubicBezTo>
                    <a:cubicBezTo>
                      <a:pt x="9776" y="17596"/>
                      <a:pt x="9577" y="17596"/>
                      <a:pt x="9378" y="17596"/>
                    </a:cubicBezTo>
                    <a:cubicBezTo>
                      <a:pt x="9577" y="16989"/>
                      <a:pt x="9577" y="16989"/>
                      <a:pt x="9577" y="16989"/>
                    </a:cubicBezTo>
                    <a:cubicBezTo>
                      <a:pt x="9909" y="16139"/>
                      <a:pt x="9776" y="14926"/>
                      <a:pt x="9311" y="14440"/>
                    </a:cubicBezTo>
                    <a:cubicBezTo>
                      <a:pt x="9178" y="14319"/>
                      <a:pt x="9178" y="14319"/>
                      <a:pt x="9178" y="14319"/>
                    </a:cubicBezTo>
                    <a:cubicBezTo>
                      <a:pt x="8979" y="13955"/>
                      <a:pt x="8646" y="13955"/>
                      <a:pt x="8381" y="13955"/>
                    </a:cubicBezTo>
                    <a:cubicBezTo>
                      <a:pt x="8248" y="14076"/>
                      <a:pt x="8115" y="14198"/>
                      <a:pt x="8048" y="14319"/>
                    </a:cubicBezTo>
                    <a:cubicBezTo>
                      <a:pt x="7915" y="13955"/>
                      <a:pt x="7782" y="13712"/>
                      <a:pt x="7583" y="13470"/>
                    </a:cubicBezTo>
                    <a:cubicBezTo>
                      <a:pt x="7517" y="13348"/>
                      <a:pt x="7517" y="13348"/>
                      <a:pt x="7517" y="13348"/>
                    </a:cubicBezTo>
                    <a:cubicBezTo>
                      <a:pt x="7251" y="12984"/>
                      <a:pt x="6985" y="12984"/>
                      <a:pt x="6719" y="13106"/>
                    </a:cubicBezTo>
                    <a:cubicBezTo>
                      <a:pt x="6520" y="13106"/>
                      <a:pt x="6320" y="13348"/>
                      <a:pt x="6121" y="13712"/>
                    </a:cubicBezTo>
                    <a:cubicBezTo>
                      <a:pt x="6054" y="13470"/>
                      <a:pt x="5922" y="13227"/>
                      <a:pt x="5789" y="12984"/>
                    </a:cubicBezTo>
                    <a:cubicBezTo>
                      <a:pt x="5656" y="12863"/>
                      <a:pt x="5656" y="12863"/>
                      <a:pt x="5656" y="12863"/>
                    </a:cubicBezTo>
                    <a:cubicBezTo>
                      <a:pt x="5456" y="12620"/>
                      <a:pt x="5190" y="12499"/>
                      <a:pt x="4925" y="12620"/>
                    </a:cubicBezTo>
                    <a:cubicBezTo>
                      <a:pt x="4725" y="11649"/>
                      <a:pt x="4725" y="11649"/>
                      <a:pt x="4725" y="11649"/>
                    </a:cubicBezTo>
                    <a:cubicBezTo>
                      <a:pt x="4659" y="11528"/>
                      <a:pt x="4659" y="11528"/>
                      <a:pt x="4592" y="11407"/>
                    </a:cubicBezTo>
                    <a:cubicBezTo>
                      <a:pt x="4260" y="11164"/>
                      <a:pt x="4260" y="11164"/>
                      <a:pt x="4260" y="11164"/>
                    </a:cubicBezTo>
                    <a:cubicBezTo>
                      <a:pt x="6586" y="4733"/>
                      <a:pt x="6586" y="4733"/>
                      <a:pt x="6586" y="4733"/>
                    </a:cubicBezTo>
                    <a:cubicBezTo>
                      <a:pt x="8181" y="4733"/>
                      <a:pt x="8181" y="4733"/>
                      <a:pt x="8181" y="4733"/>
                    </a:cubicBezTo>
                    <a:cubicBezTo>
                      <a:pt x="6852" y="6189"/>
                      <a:pt x="6852" y="6189"/>
                      <a:pt x="6852" y="6189"/>
                    </a:cubicBezTo>
                    <a:cubicBezTo>
                      <a:pt x="6786" y="6189"/>
                      <a:pt x="6719" y="6431"/>
                      <a:pt x="6719" y="6553"/>
                    </a:cubicBezTo>
                    <a:cubicBezTo>
                      <a:pt x="6719" y="10557"/>
                      <a:pt x="6719" y="10557"/>
                      <a:pt x="6719" y="10557"/>
                    </a:cubicBezTo>
                    <a:cubicBezTo>
                      <a:pt x="6719" y="10679"/>
                      <a:pt x="6786" y="10921"/>
                      <a:pt x="6852" y="10921"/>
                    </a:cubicBezTo>
                    <a:cubicBezTo>
                      <a:pt x="6918" y="11043"/>
                      <a:pt x="6918" y="11043"/>
                      <a:pt x="6985" y="11043"/>
                    </a:cubicBezTo>
                    <a:cubicBezTo>
                      <a:pt x="6985" y="11043"/>
                      <a:pt x="7051" y="11043"/>
                      <a:pt x="7051" y="11043"/>
                    </a:cubicBezTo>
                    <a:cubicBezTo>
                      <a:pt x="8181" y="10436"/>
                      <a:pt x="8181" y="10436"/>
                      <a:pt x="8181" y="10436"/>
                    </a:cubicBezTo>
                    <a:cubicBezTo>
                      <a:pt x="8580" y="10315"/>
                      <a:pt x="8912" y="9587"/>
                      <a:pt x="8912" y="8858"/>
                    </a:cubicBezTo>
                    <a:cubicBezTo>
                      <a:pt x="8912" y="7888"/>
                      <a:pt x="8912" y="7888"/>
                      <a:pt x="8912" y="7888"/>
                    </a:cubicBezTo>
                    <a:cubicBezTo>
                      <a:pt x="10574" y="7888"/>
                      <a:pt x="10574" y="7888"/>
                      <a:pt x="10574" y="7888"/>
                    </a:cubicBezTo>
                    <a:cubicBezTo>
                      <a:pt x="10707" y="9344"/>
                      <a:pt x="11371" y="10315"/>
                      <a:pt x="12435" y="10315"/>
                    </a:cubicBezTo>
                    <a:cubicBezTo>
                      <a:pt x="14096" y="10315"/>
                      <a:pt x="14096" y="10315"/>
                      <a:pt x="14096" y="10315"/>
                    </a:cubicBezTo>
                    <a:cubicBezTo>
                      <a:pt x="16954" y="13591"/>
                      <a:pt x="16954" y="13591"/>
                      <a:pt x="16954" y="13591"/>
                    </a:cubicBezTo>
                    <a:cubicBezTo>
                      <a:pt x="17154" y="13712"/>
                      <a:pt x="17220" y="14198"/>
                      <a:pt x="17087" y="14562"/>
                    </a:cubicBezTo>
                    <a:close/>
                    <a:moveTo>
                      <a:pt x="16954" y="11407"/>
                    </a:moveTo>
                    <a:cubicBezTo>
                      <a:pt x="16954" y="11528"/>
                      <a:pt x="16888" y="11528"/>
                      <a:pt x="16888" y="11649"/>
                    </a:cubicBezTo>
                    <a:cubicBezTo>
                      <a:pt x="16755" y="12256"/>
                      <a:pt x="16755" y="12256"/>
                      <a:pt x="16755" y="12256"/>
                    </a:cubicBezTo>
                    <a:cubicBezTo>
                      <a:pt x="14429" y="9587"/>
                      <a:pt x="14429" y="9587"/>
                      <a:pt x="14429" y="9587"/>
                    </a:cubicBezTo>
                    <a:cubicBezTo>
                      <a:pt x="14362" y="9465"/>
                      <a:pt x="14296" y="9465"/>
                      <a:pt x="14229" y="9465"/>
                    </a:cubicBezTo>
                    <a:cubicBezTo>
                      <a:pt x="12435" y="9465"/>
                      <a:pt x="12435" y="9465"/>
                      <a:pt x="12435" y="9465"/>
                    </a:cubicBezTo>
                    <a:cubicBezTo>
                      <a:pt x="12102" y="9465"/>
                      <a:pt x="11039" y="9222"/>
                      <a:pt x="11039" y="7402"/>
                    </a:cubicBezTo>
                    <a:cubicBezTo>
                      <a:pt x="11039" y="7160"/>
                      <a:pt x="10906" y="6917"/>
                      <a:pt x="10773" y="6917"/>
                    </a:cubicBezTo>
                    <a:cubicBezTo>
                      <a:pt x="8646" y="6917"/>
                      <a:pt x="8646" y="6917"/>
                      <a:pt x="8646" y="6917"/>
                    </a:cubicBezTo>
                    <a:cubicBezTo>
                      <a:pt x="8514" y="6917"/>
                      <a:pt x="8447" y="7160"/>
                      <a:pt x="8447" y="7402"/>
                    </a:cubicBezTo>
                    <a:cubicBezTo>
                      <a:pt x="8447" y="8858"/>
                      <a:pt x="8447" y="8858"/>
                      <a:pt x="8447" y="8858"/>
                    </a:cubicBezTo>
                    <a:cubicBezTo>
                      <a:pt x="8447" y="9222"/>
                      <a:pt x="8248" y="9587"/>
                      <a:pt x="8048" y="9587"/>
                    </a:cubicBezTo>
                    <a:cubicBezTo>
                      <a:pt x="7251" y="10072"/>
                      <a:pt x="7251" y="10072"/>
                      <a:pt x="7251" y="10072"/>
                    </a:cubicBezTo>
                    <a:cubicBezTo>
                      <a:pt x="7251" y="6796"/>
                      <a:pt x="7251" y="6796"/>
                      <a:pt x="7251" y="6796"/>
                    </a:cubicBezTo>
                    <a:cubicBezTo>
                      <a:pt x="9178" y="4733"/>
                      <a:pt x="9178" y="4733"/>
                      <a:pt x="9178" y="4733"/>
                    </a:cubicBezTo>
                    <a:cubicBezTo>
                      <a:pt x="14894" y="4733"/>
                      <a:pt x="14894" y="4733"/>
                      <a:pt x="14894" y="4733"/>
                    </a:cubicBezTo>
                    <a:cubicBezTo>
                      <a:pt x="17220" y="11164"/>
                      <a:pt x="17220" y="11164"/>
                      <a:pt x="17220" y="11164"/>
                    </a:cubicBezTo>
                    <a:lnTo>
                      <a:pt x="16954" y="11407"/>
                    </a:lnTo>
                    <a:close/>
                    <a:moveTo>
                      <a:pt x="18416" y="12742"/>
                    </a:moveTo>
                    <a:cubicBezTo>
                      <a:pt x="15226" y="4126"/>
                      <a:pt x="15226" y="4126"/>
                      <a:pt x="15226" y="4126"/>
                    </a:cubicBezTo>
                    <a:cubicBezTo>
                      <a:pt x="17685" y="1092"/>
                      <a:pt x="17685" y="1092"/>
                      <a:pt x="17685" y="1092"/>
                    </a:cubicBezTo>
                    <a:cubicBezTo>
                      <a:pt x="20875" y="9708"/>
                      <a:pt x="20875" y="9708"/>
                      <a:pt x="20875" y="9708"/>
                    </a:cubicBezTo>
                    <a:lnTo>
                      <a:pt x="18416" y="12742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794" name="Group 345"/>
          <p:cNvGrpSpPr/>
          <p:nvPr/>
        </p:nvGrpSpPr>
        <p:grpSpPr>
          <a:xfrm>
            <a:off x="4403701" y="2209656"/>
            <a:ext cx="789147" cy="789147"/>
            <a:chOff x="0" y="0"/>
            <a:chExt cx="789146" cy="789146"/>
          </a:xfrm>
        </p:grpSpPr>
        <p:sp>
          <p:nvSpPr>
            <p:cNvPr id="781" name="Oval 329"/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793" name="Group 313"/>
            <p:cNvGrpSpPr/>
            <p:nvPr/>
          </p:nvGrpSpPr>
          <p:grpSpPr>
            <a:xfrm>
              <a:off x="103638" y="260048"/>
              <a:ext cx="598527" cy="266014"/>
              <a:chOff x="0" y="0"/>
              <a:chExt cx="598526" cy="266012"/>
            </a:xfrm>
          </p:grpSpPr>
          <p:sp>
            <p:nvSpPr>
              <p:cNvPr id="782" name="Freeform 21"/>
              <p:cNvSpPr/>
              <p:nvPr/>
            </p:nvSpPr>
            <p:spPr>
              <a:xfrm>
                <a:off x="392017" y="-1"/>
                <a:ext cx="131257" cy="129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  <a:moveTo>
                      <a:pt x="18432" y="18681"/>
                    </a:moveTo>
                    <a:lnTo>
                      <a:pt x="2592" y="18681"/>
                    </a:lnTo>
                    <a:lnTo>
                      <a:pt x="2592" y="2627"/>
                    </a:lnTo>
                    <a:lnTo>
                      <a:pt x="18432" y="2627"/>
                    </a:lnTo>
                    <a:lnTo>
                      <a:pt x="18432" y="1868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3" name="Freeform 22"/>
              <p:cNvSpPr/>
              <p:nvPr/>
            </p:nvSpPr>
            <p:spPr>
              <a:xfrm>
                <a:off x="227509" y="-1"/>
                <a:ext cx="131257" cy="129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  <a:moveTo>
                      <a:pt x="18720" y="18681"/>
                    </a:moveTo>
                    <a:lnTo>
                      <a:pt x="2592" y="18681"/>
                    </a:lnTo>
                    <a:lnTo>
                      <a:pt x="2592" y="2627"/>
                    </a:lnTo>
                    <a:lnTo>
                      <a:pt x="18720" y="2627"/>
                    </a:lnTo>
                    <a:lnTo>
                      <a:pt x="18720" y="1868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4" name="Freeform 23"/>
              <p:cNvSpPr/>
              <p:nvPr/>
            </p:nvSpPr>
            <p:spPr>
              <a:xfrm>
                <a:off x="61253" y="-1"/>
                <a:ext cx="131257" cy="129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  <a:moveTo>
                      <a:pt x="19008" y="18681"/>
                    </a:moveTo>
                    <a:lnTo>
                      <a:pt x="2880" y="18681"/>
                    </a:lnTo>
                    <a:lnTo>
                      <a:pt x="2880" y="2627"/>
                    </a:lnTo>
                    <a:lnTo>
                      <a:pt x="19008" y="2627"/>
                    </a:lnTo>
                    <a:lnTo>
                      <a:pt x="19008" y="1868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5" name="Rectangle 24"/>
              <p:cNvSpPr/>
              <p:nvPr/>
            </p:nvSpPr>
            <p:spPr>
              <a:xfrm>
                <a:off x="512772" y="201259"/>
                <a:ext cx="28002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6" name="Rectangle 25"/>
              <p:cNvSpPr/>
              <p:nvPr/>
            </p:nvSpPr>
            <p:spPr>
              <a:xfrm>
                <a:off x="57753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7" name="Rectangle 26"/>
              <p:cNvSpPr/>
              <p:nvPr/>
            </p:nvSpPr>
            <p:spPr>
              <a:xfrm>
                <a:off x="134756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8" name="Rectangle 27"/>
              <p:cNvSpPr/>
              <p:nvPr/>
            </p:nvSpPr>
            <p:spPr>
              <a:xfrm>
                <a:off x="210009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89" name="Rectangle 28"/>
              <p:cNvSpPr/>
              <p:nvPr/>
            </p:nvSpPr>
            <p:spPr>
              <a:xfrm>
                <a:off x="285263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0" name="Rectangle 29"/>
              <p:cNvSpPr/>
              <p:nvPr/>
            </p:nvSpPr>
            <p:spPr>
              <a:xfrm>
                <a:off x="362266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1" name="Rectangle 30"/>
              <p:cNvSpPr/>
              <p:nvPr/>
            </p:nvSpPr>
            <p:spPr>
              <a:xfrm>
                <a:off x="437519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2" name="Freeform 31"/>
              <p:cNvSpPr/>
              <p:nvPr/>
            </p:nvSpPr>
            <p:spPr>
              <a:xfrm>
                <a:off x="0" y="150506"/>
                <a:ext cx="598527" cy="115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97" y="0"/>
                    </a:moveTo>
                    <a:cubicBezTo>
                      <a:pt x="2103" y="0"/>
                      <a:pt x="2103" y="0"/>
                      <a:pt x="2103" y="0"/>
                    </a:cubicBezTo>
                    <a:cubicBezTo>
                      <a:pt x="956" y="0"/>
                      <a:pt x="0" y="4836"/>
                      <a:pt x="0" y="10639"/>
                    </a:cubicBezTo>
                    <a:cubicBezTo>
                      <a:pt x="0" y="16764"/>
                      <a:pt x="956" y="21600"/>
                      <a:pt x="2103" y="21600"/>
                    </a:cubicBezTo>
                    <a:cubicBezTo>
                      <a:pt x="19497" y="21600"/>
                      <a:pt x="19497" y="21600"/>
                      <a:pt x="19497" y="21600"/>
                    </a:cubicBezTo>
                    <a:cubicBezTo>
                      <a:pt x="20644" y="21600"/>
                      <a:pt x="21600" y="16764"/>
                      <a:pt x="21600" y="10639"/>
                    </a:cubicBezTo>
                    <a:cubicBezTo>
                      <a:pt x="21600" y="4836"/>
                      <a:pt x="20644" y="0"/>
                      <a:pt x="19497" y="0"/>
                    </a:cubicBezTo>
                    <a:close/>
                    <a:moveTo>
                      <a:pt x="19497" y="18376"/>
                    </a:moveTo>
                    <a:cubicBezTo>
                      <a:pt x="2103" y="18376"/>
                      <a:pt x="2103" y="18376"/>
                      <a:pt x="2103" y="18376"/>
                    </a:cubicBezTo>
                    <a:cubicBezTo>
                      <a:pt x="1274" y="18376"/>
                      <a:pt x="573" y="15152"/>
                      <a:pt x="573" y="10639"/>
                    </a:cubicBezTo>
                    <a:cubicBezTo>
                      <a:pt x="573" y="6448"/>
                      <a:pt x="1274" y="2901"/>
                      <a:pt x="2103" y="2901"/>
                    </a:cubicBezTo>
                    <a:cubicBezTo>
                      <a:pt x="19497" y="2901"/>
                      <a:pt x="19497" y="2901"/>
                      <a:pt x="19497" y="2901"/>
                    </a:cubicBezTo>
                    <a:cubicBezTo>
                      <a:pt x="20326" y="2901"/>
                      <a:pt x="21027" y="6448"/>
                      <a:pt x="21027" y="10639"/>
                    </a:cubicBezTo>
                    <a:cubicBezTo>
                      <a:pt x="21027" y="15152"/>
                      <a:pt x="20326" y="18376"/>
                      <a:pt x="19497" y="18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01" name="Group 349"/>
          <p:cNvGrpSpPr/>
          <p:nvPr/>
        </p:nvGrpSpPr>
        <p:grpSpPr>
          <a:xfrm>
            <a:off x="9320976" y="2209656"/>
            <a:ext cx="789147" cy="789147"/>
            <a:chOff x="0" y="0"/>
            <a:chExt cx="789146" cy="789146"/>
          </a:xfrm>
        </p:grpSpPr>
        <p:sp>
          <p:nvSpPr>
            <p:cNvPr id="795" name="Oval 330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00" name="Group 259"/>
            <p:cNvGrpSpPr/>
            <p:nvPr/>
          </p:nvGrpSpPr>
          <p:grpSpPr>
            <a:xfrm>
              <a:off x="173221" y="120133"/>
              <a:ext cx="486629" cy="504133"/>
              <a:chOff x="0" y="0"/>
              <a:chExt cx="486628" cy="504132"/>
            </a:xfrm>
          </p:grpSpPr>
          <p:sp>
            <p:nvSpPr>
              <p:cNvPr id="796" name="Freeform 61"/>
              <p:cNvSpPr/>
              <p:nvPr/>
            </p:nvSpPr>
            <p:spPr>
              <a:xfrm>
                <a:off x="0" y="145779"/>
                <a:ext cx="486629" cy="358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2" extrusionOk="0">
                    <a:moveTo>
                      <a:pt x="20972" y="7550"/>
                    </a:moveTo>
                    <a:cubicBezTo>
                      <a:pt x="20893" y="7654"/>
                      <a:pt x="20579" y="8381"/>
                      <a:pt x="20029" y="8485"/>
                    </a:cubicBezTo>
                    <a:cubicBezTo>
                      <a:pt x="19636" y="8589"/>
                      <a:pt x="19244" y="8485"/>
                      <a:pt x="18772" y="7966"/>
                    </a:cubicBezTo>
                    <a:cubicBezTo>
                      <a:pt x="18772" y="8070"/>
                      <a:pt x="18772" y="8070"/>
                      <a:pt x="18772" y="8070"/>
                    </a:cubicBezTo>
                    <a:cubicBezTo>
                      <a:pt x="18458" y="6200"/>
                      <a:pt x="17673" y="4539"/>
                      <a:pt x="16416" y="3189"/>
                    </a:cubicBezTo>
                    <a:cubicBezTo>
                      <a:pt x="15945" y="3916"/>
                      <a:pt x="15945" y="3916"/>
                      <a:pt x="15945" y="3916"/>
                    </a:cubicBezTo>
                    <a:cubicBezTo>
                      <a:pt x="17359" y="5474"/>
                      <a:pt x="18223" y="7550"/>
                      <a:pt x="18223" y="9731"/>
                    </a:cubicBezTo>
                    <a:cubicBezTo>
                      <a:pt x="18223" y="12224"/>
                      <a:pt x="17201" y="14508"/>
                      <a:pt x="15473" y="16170"/>
                    </a:cubicBezTo>
                    <a:cubicBezTo>
                      <a:pt x="15238" y="16274"/>
                      <a:pt x="15238" y="16274"/>
                      <a:pt x="15238" y="16274"/>
                    </a:cubicBezTo>
                    <a:cubicBezTo>
                      <a:pt x="15866" y="20427"/>
                      <a:pt x="15866" y="20427"/>
                      <a:pt x="15866" y="20427"/>
                    </a:cubicBezTo>
                    <a:cubicBezTo>
                      <a:pt x="15866" y="20427"/>
                      <a:pt x="15866" y="20427"/>
                      <a:pt x="15788" y="20427"/>
                    </a:cubicBezTo>
                    <a:cubicBezTo>
                      <a:pt x="13274" y="20427"/>
                      <a:pt x="13274" y="20427"/>
                      <a:pt x="13274" y="20427"/>
                    </a:cubicBezTo>
                    <a:cubicBezTo>
                      <a:pt x="13196" y="20427"/>
                      <a:pt x="13039" y="20324"/>
                      <a:pt x="13039" y="20220"/>
                    </a:cubicBezTo>
                    <a:cubicBezTo>
                      <a:pt x="12646" y="17727"/>
                      <a:pt x="12646" y="17727"/>
                      <a:pt x="12646" y="17727"/>
                    </a:cubicBezTo>
                    <a:cubicBezTo>
                      <a:pt x="12332" y="17831"/>
                      <a:pt x="12332" y="17831"/>
                      <a:pt x="12332" y="17831"/>
                    </a:cubicBezTo>
                    <a:cubicBezTo>
                      <a:pt x="11782" y="18039"/>
                      <a:pt x="10918" y="18143"/>
                      <a:pt x="10211" y="18143"/>
                    </a:cubicBezTo>
                    <a:cubicBezTo>
                      <a:pt x="9504" y="18143"/>
                      <a:pt x="8719" y="18039"/>
                      <a:pt x="8169" y="17831"/>
                    </a:cubicBezTo>
                    <a:cubicBezTo>
                      <a:pt x="7776" y="17727"/>
                      <a:pt x="7776" y="17727"/>
                      <a:pt x="7776" y="17727"/>
                    </a:cubicBezTo>
                    <a:cubicBezTo>
                      <a:pt x="7383" y="20220"/>
                      <a:pt x="7383" y="20220"/>
                      <a:pt x="7383" y="20220"/>
                    </a:cubicBezTo>
                    <a:cubicBezTo>
                      <a:pt x="7383" y="20324"/>
                      <a:pt x="7305" y="20427"/>
                      <a:pt x="7148" y="20427"/>
                    </a:cubicBezTo>
                    <a:cubicBezTo>
                      <a:pt x="4634" y="20427"/>
                      <a:pt x="4634" y="20427"/>
                      <a:pt x="4634" y="20427"/>
                    </a:cubicBezTo>
                    <a:cubicBezTo>
                      <a:pt x="4634" y="20427"/>
                      <a:pt x="4634" y="20427"/>
                      <a:pt x="4634" y="20427"/>
                    </a:cubicBezTo>
                    <a:cubicBezTo>
                      <a:pt x="5263" y="16481"/>
                      <a:pt x="5263" y="16481"/>
                      <a:pt x="5263" y="16481"/>
                    </a:cubicBezTo>
                    <a:cubicBezTo>
                      <a:pt x="4948" y="16377"/>
                      <a:pt x="4948" y="16377"/>
                      <a:pt x="4948" y="16377"/>
                    </a:cubicBezTo>
                    <a:cubicBezTo>
                      <a:pt x="3927" y="15962"/>
                      <a:pt x="3142" y="14924"/>
                      <a:pt x="2671" y="13470"/>
                    </a:cubicBezTo>
                    <a:cubicBezTo>
                      <a:pt x="2592" y="13158"/>
                      <a:pt x="2592" y="13158"/>
                      <a:pt x="2592" y="13158"/>
                    </a:cubicBezTo>
                    <a:cubicBezTo>
                      <a:pt x="1100" y="13158"/>
                      <a:pt x="1100" y="13158"/>
                      <a:pt x="1100" y="13158"/>
                    </a:cubicBezTo>
                    <a:cubicBezTo>
                      <a:pt x="1021" y="13158"/>
                      <a:pt x="785" y="13158"/>
                      <a:pt x="707" y="13158"/>
                    </a:cubicBezTo>
                    <a:cubicBezTo>
                      <a:pt x="707" y="13158"/>
                      <a:pt x="707" y="13054"/>
                      <a:pt x="707" y="12950"/>
                    </a:cubicBezTo>
                    <a:cubicBezTo>
                      <a:pt x="707" y="9212"/>
                      <a:pt x="707" y="9212"/>
                      <a:pt x="707" y="9212"/>
                    </a:cubicBezTo>
                    <a:cubicBezTo>
                      <a:pt x="707" y="8693"/>
                      <a:pt x="1021" y="8693"/>
                      <a:pt x="1100" y="8693"/>
                    </a:cubicBezTo>
                    <a:cubicBezTo>
                      <a:pt x="2356" y="8693"/>
                      <a:pt x="2356" y="8693"/>
                      <a:pt x="2356" y="8693"/>
                    </a:cubicBezTo>
                    <a:cubicBezTo>
                      <a:pt x="2435" y="8277"/>
                      <a:pt x="2435" y="8277"/>
                      <a:pt x="2435" y="8277"/>
                    </a:cubicBezTo>
                    <a:cubicBezTo>
                      <a:pt x="2592" y="7135"/>
                      <a:pt x="3063" y="5993"/>
                      <a:pt x="3692" y="4954"/>
                    </a:cubicBezTo>
                    <a:cubicBezTo>
                      <a:pt x="3849" y="4850"/>
                      <a:pt x="3849" y="4850"/>
                      <a:pt x="3849" y="4850"/>
                    </a:cubicBezTo>
                    <a:cubicBezTo>
                      <a:pt x="3770" y="4643"/>
                      <a:pt x="3770" y="4643"/>
                      <a:pt x="3770" y="4643"/>
                    </a:cubicBezTo>
                    <a:cubicBezTo>
                      <a:pt x="3692" y="3189"/>
                      <a:pt x="3299" y="2358"/>
                      <a:pt x="2906" y="1424"/>
                    </a:cubicBezTo>
                    <a:cubicBezTo>
                      <a:pt x="2828" y="1216"/>
                      <a:pt x="2749" y="1112"/>
                      <a:pt x="2671" y="1008"/>
                    </a:cubicBezTo>
                    <a:cubicBezTo>
                      <a:pt x="4241" y="800"/>
                      <a:pt x="5498" y="1216"/>
                      <a:pt x="6284" y="2150"/>
                    </a:cubicBezTo>
                    <a:cubicBezTo>
                      <a:pt x="6441" y="2358"/>
                      <a:pt x="6441" y="2358"/>
                      <a:pt x="6441" y="2358"/>
                    </a:cubicBezTo>
                    <a:cubicBezTo>
                      <a:pt x="6676" y="2254"/>
                      <a:pt x="6676" y="2254"/>
                      <a:pt x="6676" y="2254"/>
                    </a:cubicBezTo>
                    <a:cubicBezTo>
                      <a:pt x="7226" y="2047"/>
                      <a:pt x="7776" y="1839"/>
                      <a:pt x="8483" y="1631"/>
                    </a:cubicBezTo>
                    <a:cubicBezTo>
                      <a:pt x="8326" y="697"/>
                      <a:pt x="8326" y="697"/>
                      <a:pt x="8326" y="697"/>
                    </a:cubicBezTo>
                    <a:cubicBezTo>
                      <a:pt x="7697" y="800"/>
                      <a:pt x="7148" y="1008"/>
                      <a:pt x="6598" y="1320"/>
                    </a:cubicBezTo>
                    <a:cubicBezTo>
                      <a:pt x="5812" y="489"/>
                      <a:pt x="4399" y="-238"/>
                      <a:pt x="2042" y="74"/>
                    </a:cubicBezTo>
                    <a:cubicBezTo>
                      <a:pt x="1571" y="177"/>
                      <a:pt x="1571" y="177"/>
                      <a:pt x="1571" y="177"/>
                    </a:cubicBezTo>
                    <a:cubicBezTo>
                      <a:pt x="1807" y="800"/>
                      <a:pt x="1807" y="800"/>
                      <a:pt x="1807" y="800"/>
                    </a:cubicBezTo>
                    <a:cubicBezTo>
                      <a:pt x="1964" y="1216"/>
                      <a:pt x="2121" y="1527"/>
                      <a:pt x="2278" y="1839"/>
                    </a:cubicBezTo>
                    <a:cubicBezTo>
                      <a:pt x="2671" y="2774"/>
                      <a:pt x="2985" y="3397"/>
                      <a:pt x="3063" y="4435"/>
                    </a:cubicBezTo>
                    <a:cubicBezTo>
                      <a:pt x="2435" y="5474"/>
                      <a:pt x="1964" y="6512"/>
                      <a:pt x="1728" y="7654"/>
                    </a:cubicBezTo>
                    <a:cubicBezTo>
                      <a:pt x="1100" y="7654"/>
                      <a:pt x="1100" y="7654"/>
                      <a:pt x="1100" y="7654"/>
                    </a:cubicBezTo>
                    <a:cubicBezTo>
                      <a:pt x="471" y="7654"/>
                      <a:pt x="0" y="8277"/>
                      <a:pt x="0" y="9212"/>
                    </a:cubicBezTo>
                    <a:cubicBezTo>
                      <a:pt x="0" y="12950"/>
                      <a:pt x="0" y="12950"/>
                      <a:pt x="0" y="12950"/>
                    </a:cubicBezTo>
                    <a:cubicBezTo>
                      <a:pt x="0" y="14197"/>
                      <a:pt x="785" y="14197"/>
                      <a:pt x="1100" y="14197"/>
                    </a:cubicBezTo>
                    <a:cubicBezTo>
                      <a:pt x="2121" y="14197"/>
                      <a:pt x="2121" y="14197"/>
                      <a:pt x="2121" y="14197"/>
                    </a:cubicBezTo>
                    <a:cubicBezTo>
                      <a:pt x="2592" y="15547"/>
                      <a:pt x="3377" y="16585"/>
                      <a:pt x="4399" y="17104"/>
                    </a:cubicBezTo>
                    <a:cubicBezTo>
                      <a:pt x="3849" y="20220"/>
                      <a:pt x="3849" y="20220"/>
                      <a:pt x="3849" y="20220"/>
                    </a:cubicBezTo>
                    <a:cubicBezTo>
                      <a:pt x="3849" y="20531"/>
                      <a:pt x="3927" y="20739"/>
                      <a:pt x="4006" y="21050"/>
                    </a:cubicBezTo>
                    <a:cubicBezTo>
                      <a:pt x="4163" y="21258"/>
                      <a:pt x="4399" y="21362"/>
                      <a:pt x="4634" y="21362"/>
                    </a:cubicBezTo>
                    <a:cubicBezTo>
                      <a:pt x="7148" y="21362"/>
                      <a:pt x="7148" y="21362"/>
                      <a:pt x="7148" y="21362"/>
                    </a:cubicBezTo>
                    <a:cubicBezTo>
                      <a:pt x="7619" y="21362"/>
                      <a:pt x="8012" y="20947"/>
                      <a:pt x="8090" y="20324"/>
                    </a:cubicBezTo>
                    <a:cubicBezTo>
                      <a:pt x="8326" y="18870"/>
                      <a:pt x="8326" y="18870"/>
                      <a:pt x="8326" y="18870"/>
                    </a:cubicBezTo>
                    <a:cubicBezTo>
                      <a:pt x="8954" y="18974"/>
                      <a:pt x="9661" y="19077"/>
                      <a:pt x="10211" y="19077"/>
                    </a:cubicBezTo>
                    <a:cubicBezTo>
                      <a:pt x="10839" y="19077"/>
                      <a:pt x="11546" y="18974"/>
                      <a:pt x="12096" y="18870"/>
                    </a:cubicBezTo>
                    <a:cubicBezTo>
                      <a:pt x="12332" y="20324"/>
                      <a:pt x="12332" y="20324"/>
                      <a:pt x="12332" y="20324"/>
                    </a:cubicBezTo>
                    <a:cubicBezTo>
                      <a:pt x="12410" y="20947"/>
                      <a:pt x="12881" y="21362"/>
                      <a:pt x="13274" y="21362"/>
                    </a:cubicBezTo>
                    <a:cubicBezTo>
                      <a:pt x="15788" y="21362"/>
                      <a:pt x="15788" y="21362"/>
                      <a:pt x="15788" y="21362"/>
                    </a:cubicBezTo>
                    <a:cubicBezTo>
                      <a:pt x="15788" y="21362"/>
                      <a:pt x="15788" y="21362"/>
                      <a:pt x="15788" y="21362"/>
                    </a:cubicBezTo>
                    <a:cubicBezTo>
                      <a:pt x="16023" y="21362"/>
                      <a:pt x="16259" y="21258"/>
                      <a:pt x="16416" y="21050"/>
                    </a:cubicBezTo>
                    <a:cubicBezTo>
                      <a:pt x="16573" y="20843"/>
                      <a:pt x="16652" y="20531"/>
                      <a:pt x="16573" y="20220"/>
                    </a:cubicBezTo>
                    <a:cubicBezTo>
                      <a:pt x="16102" y="16793"/>
                      <a:pt x="16102" y="16793"/>
                      <a:pt x="16102" y="16793"/>
                    </a:cubicBezTo>
                    <a:cubicBezTo>
                      <a:pt x="17908" y="15027"/>
                      <a:pt x="18929" y="12431"/>
                      <a:pt x="18929" y="9731"/>
                    </a:cubicBezTo>
                    <a:cubicBezTo>
                      <a:pt x="18929" y="9627"/>
                      <a:pt x="18929" y="9420"/>
                      <a:pt x="18929" y="9212"/>
                    </a:cubicBezTo>
                    <a:cubicBezTo>
                      <a:pt x="19244" y="9420"/>
                      <a:pt x="19558" y="9524"/>
                      <a:pt x="19793" y="9524"/>
                    </a:cubicBezTo>
                    <a:cubicBezTo>
                      <a:pt x="19951" y="9524"/>
                      <a:pt x="20108" y="9524"/>
                      <a:pt x="20186" y="9420"/>
                    </a:cubicBezTo>
                    <a:cubicBezTo>
                      <a:pt x="21050" y="9212"/>
                      <a:pt x="21443" y="8277"/>
                      <a:pt x="21600" y="8070"/>
                    </a:cubicBezTo>
                    <a:lnTo>
                      <a:pt x="20972" y="755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7" name="Freeform 62"/>
              <p:cNvSpPr/>
              <p:nvPr/>
            </p:nvSpPr>
            <p:spPr>
              <a:xfrm>
                <a:off x="208305" y="0"/>
                <a:ext cx="185550" cy="183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97" y="21600"/>
                    </a:moveTo>
                    <a:cubicBezTo>
                      <a:pt x="16869" y="21600"/>
                      <a:pt x="21600" y="16709"/>
                      <a:pt x="21600" y="10800"/>
                    </a:cubicBezTo>
                    <a:cubicBezTo>
                      <a:pt x="21600" y="4891"/>
                      <a:pt x="16869" y="0"/>
                      <a:pt x="10697" y="0"/>
                    </a:cubicBezTo>
                    <a:cubicBezTo>
                      <a:pt x="4731" y="0"/>
                      <a:pt x="0" y="4891"/>
                      <a:pt x="0" y="10800"/>
                    </a:cubicBezTo>
                    <a:cubicBezTo>
                      <a:pt x="0" y="16709"/>
                      <a:pt x="4731" y="21600"/>
                      <a:pt x="10697" y="21600"/>
                    </a:cubicBezTo>
                    <a:close/>
                    <a:moveTo>
                      <a:pt x="10697" y="2038"/>
                    </a:moveTo>
                    <a:cubicBezTo>
                      <a:pt x="15634" y="2038"/>
                      <a:pt x="19749" y="5909"/>
                      <a:pt x="19749" y="10800"/>
                    </a:cubicBezTo>
                    <a:cubicBezTo>
                      <a:pt x="19749" y="15691"/>
                      <a:pt x="15634" y="19766"/>
                      <a:pt x="10697" y="19766"/>
                    </a:cubicBezTo>
                    <a:cubicBezTo>
                      <a:pt x="5760" y="19766"/>
                      <a:pt x="1851" y="15691"/>
                      <a:pt x="1851" y="10800"/>
                    </a:cubicBezTo>
                    <a:cubicBezTo>
                      <a:pt x="1851" y="5909"/>
                      <a:pt x="5760" y="2038"/>
                      <a:pt x="1069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8" name="Freeform 63"/>
              <p:cNvSpPr/>
              <p:nvPr/>
            </p:nvSpPr>
            <p:spPr>
              <a:xfrm>
                <a:off x="266069" y="45511"/>
                <a:ext cx="64769" cy="94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92" y="12800"/>
                    </a:moveTo>
                    <a:cubicBezTo>
                      <a:pt x="15178" y="12800"/>
                      <a:pt x="16346" y="14000"/>
                      <a:pt x="16346" y="15200"/>
                    </a:cubicBezTo>
                    <a:cubicBezTo>
                      <a:pt x="16346" y="16400"/>
                      <a:pt x="15178" y="17600"/>
                      <a:pt x="12259" y="17600"/>
                    </a:cubicBezTo>
                    <a:cubicBezTo>
                      <a:pt x="9341" y="18000"/>
                      <a:pt x="7589" y="17600"/>
                      <a:pt x="5838" y="17200"/>
                    </a:cubicBezTo>
                    <a:cubicBezTo>
                      <a:pt x="3503" y="20400"/>
                      <a:pt x="3503" y="20400"/>
                      <a:pt x="3503" y="20400"/>
                    </a:cubicBezTo>
                    <a:cubicBezTo>
                      <a:pt x="5838" y="21200"/>
                      <a:pt x="8173" y="21600"/>
                      <a:pt x="11092" y="21600"/>
                    </a:cubicBezTo>
                    <a:cubicBezTo>
                      <a:pt x="11676" y="21600"/>
                      <a:pt x="11676" y="21600"/>
                      <a:pt x="12259" y="21600"/>
                    </a:cubicBezTo>
                    <a:cubicBezTo>
                      <a:pt x="18681" y="21200"/>
                      <a:pt x="21600" y="18000"/>
                      <a:pt x="21600" y="15200"/>
                    </a:cubicBezTo>
                    <a:cubicBezTo>
                      <a:pt x="21600" y="12000"/>
                      <a:pt x="18681" y="8800"/>
                      <a:pt x="11092" y="8800"/>
                    </a:cubicBezTo>
                    <a:cubicBezTo>
                      <a:pt x="7005" y="8800"/>
                      <a:pt x="5838" y="7600"/>
                      <a:pt x="5838" y="6400"/>
                    </a:cubicBezTo>
                    <a:cubicBezTo>
                      <a:pt x="5838" y="5200"/>
                      <a:pt x="7005" y="3600"/>
                      <a:pt x="10508" y="3600"/>
                    </a:cubicBezTo>
                    <a:cubicBezTo>
                      <a:pt x="12843" y="3600"/>
                      <a:pt x="14595" y="4000"/>
                      <a:pt x="16346" y="4400"/>
                    </a:cubicBezTo>
                    <a:cubicBezTo>
                      <a:pt x="18681" y="1200"/>
                      <a:pt x="18681" y="1200"/>
                      <a:pt x="18681" y="1200"/>
                    </a:cubicBezTo>
                    <a:cubicBezTo>
                      <a:pt x="16346" y="400"/>
                      <a:pt x="13427" y="0"/>
                      <a:pt x="10508" y="0"/>
                    </a:cubicBezTo>
                    <a:cubicBezTo>
                      <a:pt x="3503" y="0"/>
                      <a:pt x="0" y="3200"/>
                      <a:pt x="0" y="6400"/>
                    </a:cubicBezTo>
                    <a:cubicBezTo>
                      <a:pt x="0" y="9200"/>
                      <a:pt x="3503" y="12400"/>
                      <a:pt x="11092" y="12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99" name="Freeform 64"/>
              <p:cNvSpPr/>
              <p:nvPr/>
            </p:nvSpPr>
            <p:spPr>
              <a:xfrm>
                <a:off x="91024" y="264319"/>
                <a:ext cx="24507" cy="24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43" y="21600"/>
                    </a:moveTo>
                    <a:cubicBezTo>
                      <a:pt x="13886" y="16971"/>
                      <a:pt x="16971" y="13886"/>
                      <a:pt x="21600" y="10800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6171" y="4629"/>
                      <a:pt x="3086" y="9257"/>
                      <a:pt x="0" y="13886"/>
                    </a:cubicBezTo>
                    <a:lnTo>
                      <a:pt x="12343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11" name="Group 334"/>
          <p:cNvGrpSpPr/>
          <p:nvPr/>
        </p:nvGrpSpPr>
        <p:grpSpPr>
          <a:xfrm>
            <a:off x="1910838" y="2209656"/>
            <a:ext cx="789147" cy="789147"/>
            <a:chOff x="0" y="0"/>
            <a:chExt cx="789146" cy="789146"/>
          </a:xfrm>
        </p:grpSpPr>
        <p:sp>
          <p:nvSpPr>
            <p:cNvPr id="802" name="Oval 331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10" name="Group 240"/>
            <p:cNvGrpSpPr/>
            <p:nvPr/>
          </p:nvGrpSpPr>
          <p:grpSpPr>
            <a:xfrm>
              <a:off x="92393" y="93435"/>
              <a:ext cx="626320" cy="619149"/>
              <a:chOff x="0" y="0"/>
              <a:chExt cx="626319" cy="619147"/>
            </a:xfrm>
          </p:grpSpPr>
          <p:sp>
            <p:nvSpPr>
              <p:cNvPr id="803" name="Freeform 34"/>
              <p:cNvSpPr/>
              <p:nvPr/>
            </p:nvSpPr>
            <p:spPr>
              <a:xfrm>
                <a:off x="184315" y="207029"/>
                <a:ext cx="217788" cy="149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2" h="21600" extrusionOk="0">
                    <a:moveTo>
                      <a:pt x="544" y="2558"/>
                    </a:moveTo>
                    <a:cubicBezTo>
                      <a:pt x="1932" y="3411"/>
                      <a:pt x="3121" y="5116"/>
                      <a:pt x="3715" y="7389"/>
                    </a:cubicBezTo>
                    <a:cubicBezTo>
                      <a:pt x="7084" y="20179"/>
                      <a:pt x="7084" y="20179"/>
                      <a:pt x="7084" y="20179"/>
                    </a:cubicBezTo>
                    <a:cubicBezTo>
                      <a:pt x="7282" y="21032"/>
                      <a:pt x="7877" y="21600"/>
                      <a:pt x="8669" y="21600"/>
                    </a:cubicBezTo>
                    <a:cubicBezTo>
                      <a:pt x="16794" y="21600"/>
                      <a:pt x="16794" y="21600"/>
                      <a:pt x="16794" y="21600"/>
                    </a:cubicBezTo>
                    <a:cubicBezTo>
                      <a:pt x="17587" y="21600"/>
                      <a:pt x="18181" y="21032"/>
                      <a:pt x="18379" y="19895"/>
                    </a:cubicBezTo>
                    <a:cubicBezTo>
                      <a:pt x="21352" y="9095"/>
                      <a:pt x="21352" y="9095"/>
                      <a:pt x="21352" y="9095"/>
                    </a:cubicBezTo>
                    <a:cubicBezTo>
                      <a:pt x="21550" y="8242"/>
                      <a:pt x="21550" y="7105"/>
                      <a:pt x="21154" y="6537"/>
                    </a:cubicBezTo>
                    <a:cubicBezTo>
                      <a:pt x="20757" y="5684"/>
                      <a:pt x="20163" y="5400"/>
                      <a:pt x="19568" y="5400"/>
                    </a:cubicBezTo>
                    <a:cubicBezTo>
                      <a:pt x="7084" y="5400"/>
                      <a:pt x="7084" y="5400"/>
                      <a:pt x="7084" y="5400"/>
                    </a:cubicBezTo>
                    <a:cubicBezTo>
                      <a:pt x="6489" y="5400"/>
                      <a:pt x="6093" y="5968"/>
                      <a:pt x="6093" y="6537"/>
                    </a:cubicBezTo>
                    <a:cubicBezTo>
                      <a:pt x="6093" y="7105"/>
                      <a:pt x="6489" y="7674"/>
                      <a:pt x="7084" y="7674"/>
                    </a:cubicBezTo>
                    <a:cubicBezTo>
                      <a:pt x="19568" y="7674"/>
                      <a:pt x="19568" y="7674"/>
                      <a:pt x="19568" y="7674"/>
                    </a:cubicBezTo>
                    <a:cubicBezTo>
                      <a:pt x="19568" y="7674"/>
                      <a:pt x="19568" y="7674"/>
                      <a:pt x="19767" y="7958"/>
                    </a:cubicBezTo>
                    <a:cubicBezTo>
                      <a:pt x="19767" y="7958"/>
                      <a:pt x="19767" y="7958"/>
                      <a:pt x="19767" y="8242"/>
                    </a:cubicBezTo>
                    <a:cubicBezTo>
                      <a:pt x="16794" y="19042"/>
                      <a:pt x="16794" y="19042"/>
                      <a:pt x="16794" y="19042"/>
                    </a:cubicBezTo>
                    <a:cubicBezTo>
                      <a:pt x="8669" y="19042"/>
                      <a:pt x="8669" y="19042"/>
                      <a:pt x="8669" y="19042"/>
                    </a:cubicBezTo>
                    <a:cubicBezTo>
                      <a:pt x="5300" y="6253"/>
                      <a:pt x="5300" y="6253"/>
                      <a:pt x="5300" y="6253"/>
                    </a:cubicBezTo>
                    <a:cubicBezTo>
                      <a:pt x="4508" y="3695"/>
                      <a:pt x="3121" y="1421"/>
                      <a:pt x="1337" y="284"/>
                    </a:cubicBezTo>
                    <a:cubicBezTo>
                      <a:pt x="1139" y="0"/>
                      <a:pt x="743" y="0"/>
                      <a:pt x="544" y="0"/>
                    </a:cubicBezTo>
                    <a:cubicBezTo>
                      <a:pt x="346" y="284"/>
                      <a:pt x="148" y="568"/>
                      <a:pt x="148" y="853"/>
                    </a:cubicBezTo>
                    <a:cubicBezTo>
                      <a:pt x="-50" y="1137"/>
                      <a:pt x="-50" y="1421"/>
                      <a:pt x="148" y="1705"/>
                    </a:cubicBezTo>
                    <a:cubicBezTo>
                      <a:pt x="148" y="1989"/>
                      <a:pt x="346" y="2274"/>
                      <a:pt x="544" y="25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4" name="Freeform 35"/>
              <p:cNvSpPr/>
              <p:nvPr/>
            </p:nvSpPr>
            <p:spPr>
              <a:xfrm>
                <a:off x="-1" y="-1"/>
                <a:ext cx="548115" cy="465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8" h="20380" extrusionOk="0">
                    <a:moveTo>
                      <a:pt x="3858" y="4505"/>
                    </a:moveTo>
                    <a:cubicBezTo>
                      <a:pt x="7383" y="428"/>
                      <a:pt x="12858" y="-439"/>
                      <a:pt x="17133" y="2423"/>
                    </a:cubicBezTo>
                    <a:cubicBezTo>
                      <a:pt x="17283" y="2510"/>
                      <a:pt x="17358" y="2597"/>
                      <a:pt x="17583" y="2684"/>
                    </a:cubicBezTo>
                    <a:cubicBezTo>
                      <a:pt x="18183" y="3204"/>
                      <a:pt x="18783" y="3725"/>
                      <a:pt x="19383" y="4332"/>
                    </a:cubicBezTo>
                    <a:cubicBezTo>
                      <a:pt x="18558" y="4332"/>
                      <a:pt x="18558" y="4332"/>
                      <a:pt x="18558" y="4332"/>
                    </a:cubicBezTo>
                    <a:cubicBezTo>
                      <a:pt x="18408" y="4332"/>
                      <a:pt x="18258" y="4505"/>
                      <a:pt x="18258" y="4679"/>
                    </a:cubicBezTo>
                    <a:cubicBezTo>
                      <a:pt x="18258" y="4939"/>
                      <a:pt x="18408" y="5113"/>
                      <a:pt x="18558" y="5113"/>
                    </a:cubicBezTo>
                    <a:cubicBezTo>
                      <a:pt x="20133" y="5113"/>
                      <a:pt x="20133" y="5113"/>
                      <a:pt x="20133" y="5113"/>
                    </a:cubicBezTo>
                    <a:cubicBezTo>
                      <a:pt x="20358" y="5113"/>
                      <a:pt x="20508" y="4939"/>
                      <a:pt x="20508" y="4679"/>
                    </a:cubicBezTo>
                    <a:cubicBezTo>
                      <a:pt x="20508" y="2857"/>
                      <a:pt x="20508" y="2857"/>
                      <a:pt x="20508" y="2857"/>
                    </a:cubicBezTo>
                    <a:cubicBezTo>
                      <a:pt x="20508" y="2684"/>
                      <a:pt x="20358" y="2510"/>
                      <a:pt x="20133" y="2510"/>
                    </a:cubicBezTo>
                    <a:cubicBezTo>
                      <a:pt x="19983" y="2510"/>
                      <a:pt x="19833" y="2684"/>
                      <a:pt x="19833" y="2857"/>
                    </a:cubicBezTo>
                    <a:cubicBezTo>
                      <a:pt x="19833" y="3811"/>
                      <a:pt x="19833" y="3811"/>
                      <a:pt x="19833" y="3811"/>
                    </a:cubicBezTo>
                    <a:cubicBezTo>
                      <a:pt x="19233" y="3117"/>
                      <a:pt x="18558" y="2597"/>
                      <a:pt x="17883" y="2076"/>
                    </a:cubicBezTo>
                    <a:cubicBezTo>
                      <a:pt x="17733" y="1903"/>
                      <a:pt x="17583" y="1816"/>
                      <a:pt x="17433" y="1729"/>
                    </a:cubicBezTo>
                    <a:cubicBezTo>
                      <a:pt x="12933" y="-1220"/>
                      <a:pt x="7158" y="-353"/>
                      <a:pt x="3408" y="3985"/>
                    </a:cubicBezTo>
                    <a:cubicBezTo>
                      <a:pt x="-267" y="8235"/>
                      <a:pt x="-1092" y="14915"/>
                      <a:pt x="1533" y="20207"/>
                    </a:cubicBezTo>
                    <a:cubicBezTo>
                      <a:pt x="1533" y="20293"/>
                      <a:pt x="1683" y="20380"/>
                      <a:pt x="1833" y="20380"/>
                    </a:cubicBezTo>
                    <a:cubicBezTo>
                      <a:pt x="1833" y="20380"/>
                      <a:pt x="1908" y="20380"/>
                      <a:pt x="1983" y="20293"/>
                    </a:cubicBezTo>
                    <a:cubicBezTo>
                      <a:pt x="2058" y="20293"/>
                      <a:pt x="2058" y="20207"/>
                      <a:pt x="2133" y="20120"/>
                    </a:cubicBezTo>
                    <a:cubicBezTo>
                      <a:pt x="2133" y="20033"/>
                      <a:pt x="2133" y="19946"/>
                      <a:pt x="2058" y="19860"/>
                    </a:cubicBezTo>
                    <a:cubicBezTo>
                      <a:pt x="-342" y="14828"/>
                      <a:pt x="408" y="8582"/>
                      <a:pt x="3858" y="45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5" name="Freeform 36"/>
              <p:cNvSpPr/>
              <p:nvPr/>
            </p:nvSpPr>
            <p:spPr>
              <a:xfrm>
                <a:off x="317191" y="358323"/>
                <a:ext cx="55741" cy="55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4629"/>
                      <a:pt x="0" y="10800"/>
                    </a:cubicBezTo>
                    <a:cubicBezTo>
                      <a:pt x="0" y="16971"/>
                      <a:pt x="5400" y="21600"/>
                      <a:pt x="10800" y="21600"/>
                    </a:cubicBezTo>
                    <a:cubicBezTo>
                      <a:pt x="16971" y="21600"/>
                      <a:pt x="21600" y="16971"/>
                      <a:pt x="21600" y="10800"/>
                    </a:cubicBezTo>
                    <a:cubicBezTo>
                      <a:pt x="21600" y="4629"/>
                      <a:pt x="16971" y="0"/>
                      <a:pt x="10800" y="0"/>
                    </a:cubicBezTo>
                    <a:close/>
                    <a:moveTo>
                      <a:pt x="14657" y="10800"/>
                    </a:moveTo>
                    <a:cubicBezTo>
                      <a:pt x="14657" y="13114"/>
                      <a:pt x="13114" y="14657"/>
                      <a:pt x="10800" y="14657"/>
                    </a:cubicBezTo>
                    <a:cubicBezTo>
                      <a:pt x="8486" y="14657"/>
                      <a:pt x="6943" y="13114"/>
                      <a:pt x="6943" y="10800"/>
                    </a:cubicBezTo>
                    <a:cubicBezTo>
                      <a:pt x="6943" y="8486"/>
                      <a:pt x="8486" y="6943"/>
                      <a:pt x="10800" y="6943"/>
                    </a:cubicBezTo>
                    <a:cubicBezTo>
                      <a:pt x="13114" y="6943"/>
                      <a:pt x="14657" y="8486"/>
                      <a:pt x="14657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6" name="Freeform 37"/>
              <p:cNvSpPr/>
              <p:nvPr/>
            </p:nvSpPr>
            <p:spPr>
              <a:xfrm>
                <a:off x="76314" y="153093"/>
                <a:ext cx="550006" cy="466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8" h="21070" extrusionOk="0">
                    <a:moveTo>
                      <a:pt x="18975" y="187"/>
                    </a:moveTo>
                    <a:cubicBezTo>
                      <a:pt x="18900" y="8"/>
                      <a:pt x="18675" y="-82"/>
                      <a:pt x="18525" y="97"/>
                    </a:cubicBezTo>
                    <a:cubicBezTo>
                      <a:pt x="18375" y="187"/>
                      <a:pt x="18300" y="366"/>
                      <a:pt x="18450" y="635"/>
                    </a:cubicBezTo>
                    <a:cubicBezTo>
                      <a:pt x="20850" y="5744"/>
                      <a:pt x="20100" y="12197"/>
                      <a:pt x="16650" y="16409"/>
                    </a:cubicBezTo>
                    <a:cubicBezTo>
                      <a:pt x="13125" y="20622"/>
                      <a:pt x="7650" y="21518"/>
                      <a:pt x="3375" y="18560"/>
                    </a:cubicBezTo>
                    <a:cubicBezTo>
                      <a:pt x="3225" y="18471"/>
                      <a:pt x="3075" y="18381"/>
                      <a:pt x="2925" y="18291"/>
                    </a:cubicBezTo>
                    <a:cubicBezTo>
                      <a:pt x="2325" y="17754"/>
                      <a:pt x="1725" y="17216"/>
                      <a:pt x="1125" y="16589"/>
                    </a:cubicBezTo>
                    <a:cubicBezTo>
                      <a:pt x="1950" y="16589"/>
                      <a:pt x="1950" y="16589"/>
                      <a:pt x="1950" y="16589"/>
                    </a:cubicBezTo>
                    <a:cubicBezTo>
                      <a:pt x="2100" y="16589"/>
                      <a:pt x="2250" y="16409"/>
                      <a:pt x="2250" y="16230"/>
                    </a:cubicBezTo>
                    <a:cubicBezTo>
                      <a:pt x="2250" y="15961"/>
                      <a:pt x="2100" y="15782"/>
                      <a:pt x="1950" y="15782"/>
                    </a:cubicBezTo>
                    <a:cubicBezTo>
                      <a:pt x="375" y="15782"/>
                      <a:pt x="375" y="15782"/>
                      <a:pt x="375" y="15782"/>
                    </a:cubicBezTo>
                    <a:cubicBezTo>
                      <a:pt x="150" y="15782"/>
                      <a:pt x="0" y="15961"/>
                      <a:pt x="0" y="16230"/>
                    </a:cubicBezTo>
                    <a:cubicBezTo>
                      <a:pt x="0" y="18112"/>
                      <a:pt x="0" y="18112"/>
                      <a:pt x="0" y="18112"/>
                    </a:cubicBezTo>
                    <a:cubicBezTo>
                      <a:pt x="0" y="18291"/>
                      <a:pt x="150" y="18471"/>
                      <a:pt x="375" y="18471"/>
                    </a:cubicBezTo>
                    <a:cubicBezTo>
                      <a:pt x="525" y="18471"/>
                      <a:pt x="675" y="18291"/>
                      <a:pt x="675" y="18112"/>
                    </a:cubicBezTo>
                    <a:cubicBezTo>
                      <a:pt x="675" y="17126"/>
                      <a:pt x="675" y="17126"/>
                      <a:pt x="675" y="17126"/>
                    </a:cubicBezTo>
                    <a:cubicBezTo>
                      <a:pt x="1275" y="17843"/>
                      <a:pt x="1950" y="18381"/>
                      <a:pt x="2625" y="18919"/>
                    </a:cubicBezTo>
                    <a:cubicBezTo>
                      <a:pt x="2775" y="19098"/>
                      <a:pt x="2925" y="19188"/>
                      <a:pt x="3075" y="19277"/>
                    </a:cubicBezTo>
                    <a:cubicBezTo>
                      <a:pt x="4800" y="20442"/>
                      <a:pt x="6750" y="21070"/>
                      <a:pt x="8775" y="21070"/>
                    </a:cubicBezTo>
                    <a:cubicBezTo>
                      <a:pt x="11925" y="21070"/>
                      <a:pt x="14850" y="19636"/>
                      <a:pt x="17100" y="16947"/>
                    </a:cubicBezTo>
                    <a:cubicBezTo>
                      <a:pt x="20775" y="12555"/>
                      <a:pt x="21600" y="5654"/>
                      <a:pt x="18975" y="18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7" name="Freeform 38"/>
              <p:cNvSpPr/>
              <p:nvPr/>
            </p:nvSpPr>
            <p:spPr>
              <a:xfrm>
                <a:off x="98213" y="104503"/>
                <a:ext cx="428005" cy="421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9" extrusionOk="0">
                    <a:moveTo>
                      <a:pt x="20992" y="13132"/>
                    </a:moveTo>
                    <a:cubicBezTo>
                      <a:pt x="21194" y="13132"/>
                      <a:pt x="21397" y="12929"/>
                      <a:pt x="21397" y="12726"/>
                    </a:cubicBezTo>
                    <a:cubicBezTo>
                      <a:pt x="21499" y="12118"/>
                      <a:pt x="21600" y="11510"/>
                      <a:pt x="21600" y="10800"/>
                    </a:cubicBezTo>
                    <a:cubicBezTo>
                      <a:pt x="21600" y="10090"/>
                      <a:pt x="21499" y="9481"/>
                      <a:pt x="21397" y="8772"/>
                    </a:cubicBezTo>
                    <a:cubicBezTo>
                      <a:pt x="21397" y="8670"/>
                      <a:pt x="21194" y="8467"/>
                      <a:pt x="20992" y="8467"/>
                    </a:cubicBezTo>
                    <a:cubicBezTo>
                      <a:pt x="19065" y="8163"/>
                      <a:pt x="19065" y="8163"/>
                      <a:pt x="19065" y="8163"/>
                    </a:cubicBezTo>
                    <a:cubicBezTo>
                      <a:pt x="18963" y="7656"/>
                      <a:pt x="18761" y="7250"/>
                      <a:pt x="18456" y="6743"/>
                    </a:cubicBezTo>
                    <a:cubicBezTo>
                      <a:pt x="19673" y="5222"/>
                      <a:pt x="19673" y="5222"/>
                      <a:pt x="19673" y="5222"/>
                    </a:cubicBezTo>
                    <a:cubicBezTo>
                      <a:pt x="19775" y="5019"/>
                      <a:pt x="19775" y="4817"/>
                      <a:pt x="19673" y="4715"/>
                    </a:cubicBezTo>
                    <a:cubicBezTo>
                      <a:pt x="18963" y="3600"/>
                      <a:pt x="18051" y="2687"/>
                      <a:pt x="16935" y="1876"/>
                    </a:cubicBezTo>
                    <a:cubicBezTo>
                      <a:pt x="16732" y="1774"/>
                      <a:pt x="16530" y="1774"/>
                      <a:pt x="16428" y="1876"/>
                    </a:cubicBezTo>
                    <a:cubicBezTo>
                      <a:pt x="14806" y="3093"/>
                      <a:pt x="14806" y="3093"/>
                      <a:pt x="14806" y="3093"/>
                    </a:cubicBezTo>
                    <a:cubicBezTo>
                      <a:pt x="14400" y="2890"/>
                      <a:pt x="13893" y="2687"/>
                      <a:pt x="13386" y="2484"/>
                    </a:cubicBezTo>
                    <a:cubicBezTo>
                      <a:pt x="13082" y="557"/>
                      <a:pt x="13082" y="557"/>
                      <a:pt x="13082" y="557"/>
                    </a:cubicBezTo>
                    <a:cubicBezTo>
                      <a:pt x="13082" y="355"/>
                      <a:pt x="12980" y="253"/>
                      <a:pt x="12777" y="152"/>
                    </a:cubicBezTo>
                    <a:cubicBezTo>
                      <a:pt x="11459" y="-51"/>
                      <a:pt x="10141" y="-51"/>
                      <a:pt x="8823" y="152"/>
                    </a:cubicBezTo>
                    <a:cubicBezTo>
                      <a:pt x="8620" y="253"/>
                      <a:pt x="8518" y="355"/>
                      <a:pt x="8417" y="557"/>
                    </a:cubicBezTo>
                    <a:cubicBezTo>
                      <a:pt x="8214" y="2484"/>
                      <a:pt x="8214" y="2484"/>
                      <a:pt x="8214" y="2484"/>
                    </a:cubicBezTo>
                    <a:cubicBezTo>
                      <a:pt x="7707" y="2687"/>
                      <a:pt x="7200" y="2890"/>
                      <a:pt x="6794" y="3093"/>
                    </a:cubicBezTo>
                    <a:cubicBezTo>
                      <a:pt x="5172" y="1876"/>
                      <a:pt x="5172" y="1876"/>
                      <a:pt x="5172" y="1876"/>
                    </a:cubicBezTo>
                    <a:cubicBezTo>
                      <a:pt x="5070" y="1774"/>
                      <a:pt x="4868" y="1774"/>
                      <a:pt x="4665" y="1876"/>
                    </a:cubicBezTo>
                    <a:cubicBezTo>
                      <a:pt x="3549" y="2687"/>
                      <a:pt x="2637" y="3600"/>
                      <a:pt x="1927" y="4715"/>
                    </a:cubicBezTo>
                    <a:cubicBezTo>
                      <a:pt x="1825" y="4817"/>
                      <a:pt x="1825" y="5019"/>
                      <a:pt x="1927" y="5222"/>
                    </a:cubicBezTo>
                    <a:cubicBezTo>
                      <a:pt x="3144" y="6743"/>
                      <a:pt x="3144" y="6743"/>
                      <a:pt x="3144" y="6743"/>
                    </a:cubicBezTo>
                    <a:cubicBezTo>
                      <a:pt x="2839" y="7250"/>
                      <a:pt x="2637" y="7656"/>
                      <a:pt x="2535" y="8163"/>
                    </a:cubicBezTo>
                    <a:cubicBezTo>
                      <a:pt x="507" y="8467"/>
                      <a:pt x="507" y="8467"/>
                      <a:pt x="507" y="8467"/>
                    </a:cubicBezTo>
                    <a:cubicBezTo>
                      <a:pt x="406" y="8467"/>
                      <a:pt x="203" y="8670"/>
                      <a:pt x="203" y="8772"/>
                    </a:cubicBezTo>
                    <a:cubicBezTo>
                      <a:pt x="101" y="9481"/>
                      <a:pt x="0" y="10090"/>
                      <a:pt x="0" y="10800"/>
                    </a:cubicBezTo>
                    <a:cubicBezTo>
                      <a:pt x="0" y="11510"/>
                      <a:pt x="101" y="12118"/>
                      <a:pt x="203" y="12726"/>
                    </a:cubicBezTo>
                    <a:cubicBezTo>
                      <a:pt x="203" y="12929"/>
                      <a:pt x="406" y="13132"/>
                      <a:pt x="507" y="13132"/>
                    </a:cubicBezTo>
                    <a:cubicBezTo>
                      <a:pt x="2535" y="13436"/>
                      <a:pt x="2535" y="13436"/>
                      <a:pt x="2535" y="13436"/>
                    </a:cubicBezTo>
                    <a:cubicBezTo>
                      <a:pt x="2637" y="13842"/>
                      <a:pt x="2839" y="14349"/>
                      <a:pt x="3144" y="14755"/>
                    </a:cubicBezTo>
                    <a:cubicBezTo>
                      <a:pt x="1927" y="16377"/>
                      <a:pt x="1927" y="16377"/>
                      <a:pt x="1927" y="16377"/>
                    </a:cubicBezTo>
                    <a:cubicBezTo>
                      <a:pt x="1825" y="16580"/>
                      <a:pt x="1825" y="16783"/>
                      <a:pt x="1927" y="16884"/>
                    </a:cubicBezTo>
                    <a:cubicBezTo>
                      <a:pt x="2637" y="18000"/>
                      <a:pt x="3549" y="18912"/>
                      <a:pt x="4665" y="19724"/>
                    </a:cubicBezTo>
                    <a:cubicBezTo>
                      <a:pt x="4868" y="19825"/>
                      <a:pt x="5070" y="19825"/>
                      <a:pt x="5172" y="19724"/>
                    </a:cubicBezTo>
                    <a:cubicBezTo>
                      <a:pt x="6794" y="18507"/>
                      <a:pt x="6794" y="18507"/>
                      <a:pt x="6794" y="18507"/>
                    </a:cubicBezTo>
                    <a:cubicBezTo>
                      <a:pt x="7200" y="18710"/>
                      <a:pt x="7707" y="18912"/>
                      <a:pt x="8214" y="19014"/>
                    </a:cubicBezTo>
                    <a:cubicBezTo>
                      <a:pt x="8417" y="21042"/>
                      <a:pt x="8417" y="21042"/>
                      <a:pt x="8417" y="21042"/>
                    </a:cubicBezTo>
                    <a:cubicBezTo>
                      <a:pt x="8518" y="21245"/>
                      <a:pt x="8620" y="21346"/>
                      <a:pt x="8823" y="21448"/>
                    </a:cubicBezTo>
                    <a:cubicBezTo>
                      <a:pt x="9431" y="21549"/>
                      <a:pt x="10141" y="21549"/>
                      <a:pt x="10749" y="21549"/>
                    </a:cubicBezTo>
                    <a:cubicBezTo>
                      <a:pt x="11459" y="21549"/>
                      <a:pt x="12169" y="21549"/>
                      <a:pt x="12777" y="21448"/>
                    </a:cubicBezTo>
                    <a:cubicBezTo>
                      <a:pt x="12980" y="21346"/>
                      <a:pt x="13082" y="21245"/>
                      <a:pt x="13082" y="21042"/>
                    </a:cubicBezTo>
                    <a:cubicBezTo>
                      <a:pt x="13386" y="19014"/>
                      <a:pt x="13386" y="19014"/>
                      <a:pt x="13386" y="19014"/>
                    </a:cubicBezTo>
                    <a:cubicBezTo>
                      <a:pt x="13893" y="18912"/>
                      <a:pt x="14400" y="18710"/>
                      <a:pt x="14806" y="18507"/>
                    </a:cubicBezTo>
                    <a:cubicBezTo>
                      <a:pt x="16428" y="19724"/>
                      <a:pt x="16428" y="19724"/>
                      <a:pt x="16428" y="19724"/>
                    </a:cubicBezTo>
                    <a:cubicBezTo>
                      <a:pt x="16530" y="19825"/>
                      <a:pt x="16732" y="19825"/>
                      <a:pt x="16935" y="19724"/>
                    </a:cubicBezTo>
                    <a:cubicBezTo>
                      <a:pt x="18051" y="18912"/>
                      <a:pt x="18963" y="18000"/>
                      <a:pt x="19673" y="16884"/>
                    </a:cubicBezTo>
                    <a:cubicBezTo>
                      <a:pt x="19775" y="16783"/>
                      <a:pt x="19775" y="16580"/>
                      <a:pt x="19673" y="16377"/>
                    </a:cubicBezTo>
                    <a:cubicBezTo>
                      <a:pt x="18456" y="14755"/>
                      <a:pt x="18456" y="14755"/>
                      <a:pt x="18456" y="14755"/>
                    </a:cubicBezTo>
                    <a:cubicBezTo>
                      <a:pt x="18761" y="14349"/>
                      <a:pt x="18963" y="13842"/>
                      <a:pt x="19065" y="13436"/>
                    </a:cubicBezTo>
                    <a:lnTo>
                      <a:pt x="20992" y="13132"/>
                    </a:lnTo>
                    <a:close/>
                    <a:moveTo>
                      <a:pt x="18254" y="12929"/>
                    </a:moveTo>
                    <a:cubicBezTo>
                      <a:pt x="18152" y="13538"/>
                      <a:pt x="17848" y="14045"/>
                      <a:pt x="17544" y="14653"/>
                    </a:cubicBezTo>
                    <a:cubicBezTo>
                      <a:pt x="17442" y="14755"/>
                      <a:pt x="17544" y="14957"/>
                      <a:pt x="17645" y="15059"/>
                    </a:cubicBezTo>
                    <a:cubicBezTo>
                      <a:pt x="18761" y="16681"/>
                      <a:pt x="18761" y="16681"/>
                      <a:pt x="18761" y="16681"/>
                    </a:cubicBezTo>
                    <a:cubicBezTo>
                      <a:pt x="18152" y="17493"/>
                      <a:pt x="17442" y="18203"/>
                      <a:pt x="16631" y="18811"/>
                    </a:cubicBezTo>
                    <a:cubicBezTo>
                      <a:pt x="15110" y="17594"/>
                      <a:pt x="15110" y="17594"/>
                      <a:pt x="15110" y="17594"/>
                    </a:cubicBezTo>
                    <a:cubicBezTo>
                      <a:pt x="14907" y="17493"/>
                      <a:pt x="14806" y="17493"/>
                      <a:pt x="14603" y="17594"/>
                    </a:cubicBezTo>
                    <a:cubicBezTo>
                      <a:pt x="14096" y="17898"/>
                      <a:pt x="13487" y="18101"/>
                      <a:pt x="12879" y="18304"/>
                    </a:cubicBezTo>
                    <a:cubicBezTo>
                      <a:pt x="12676" y="18304"/>
                      <a:pt x="12575" y="18507"/>
                      <a:pt x="12575" y="18608"/>
                    </a:cubicBezTo>
                    <a:cubicBezTo>
                      <a:pt x="12270" y="20636"/>
                      <a:pt x="12270" y="20636"/>
                      <a:pt x="12270" y="20636"/>
                    </a:cubicBezTo>
                    <a:cubicBezTo>
                      <a:pt x="11358" y="20738"/>
                      <a:pt x="10242" y="20738"/>
                      <a:pt x="9330" y="20636"/>
                    </a:cubicBezTo>
                    <a:cubicBezTo>
                      <a:pt x="9025" y="18608"/>
                      <a:pt x="9025" y="18608"/>
                      <a:pt x="9025" y="18608"/>
                    </a:cubicBezTo>
                    <a:cubicBezTo>
                      <a:pt x="9025" y="18507"/>
                      <a:pt x="8823" y="18304"/>
                      <a:pt x="8721" y="18304"/>
                    </a:cubicBezTo>
                    <a:cubicBezTo>
                      <a:pt x="8113" y="18101"/>
                      <a:pt x="7504" y="17898"/>
                      <a:pt x="6997" y="17594"/>
                    </a:cubicBezTo>
                    <a:cubicBezTo>
                      <a:pt x="6794" y="17493"/>
                      <a:pt x="6592" y="17493"/>
                      <a:pt x="6490" y="17594"/>
                    </a:cubicBezTo>
                    <a:cubicBezTo>
                      <a:pt x="4969" y="18811"/>
                      <a:pt x="4969" y="18811"/>
                      <a:pt x="4969" y="18811"/>
                    </a:cubicBezTo>
                    <a:cubicBezTo>
                      <a:pt x="4158" y="18203"/>
                      <a:pt x="3448" y="17493"/>
                      <a:pt x="2839" y="16681"/>
                    </a:cubicBezTo>
                    <a:cubicBezTo>
                      <a:pt x="3955" y="15059"/>
                      <a:pt x="3955" y="15059"/>
                      <a:pt x="3955" y="15059"/>
                    </a:cubicBezTo>
                    <a:cubicBezTo>
                      <a:pt x="4056" y="14957"/>
                      <a:pt x="4056" y="14755"/>
                      <a:pt x="4056" y="14653"/>
                    </a:cubicBezTo>
                    <a:cubicBezTo>
                      <a:pt x="3752" y="14045"/>
                      <a:pt x="3448" y="13538"/>
                      <a:pt x="3245" y="12929"/>
                    </a:cubicBezTo>
                    <a:cubicBezTo>
                      <a:pt x="3245" y="12726"/>
                      <a:pt x="3144" y="12625"/>
                      <a:pt x="2941" y="12524"/>
                    </a:cubicBezTo>
                    <a:cubicBezTo>
                      <a:pt x="1014" y="12321"/>
                      <a:pt x="1014" y="12321"/>
                      <a:pt x="1014" y="12321"/>
                    </a:cubicBezTo>
                    <a:cubicBezTo>
                      <a:pt x="913" y="11814"/>
                      <a:pt x="913" y="11307"/>
                      <a:pt x="913" y="10800"/>
                    </a:cubicBezTo>
                    <a:cubicBezTo>
                      <a:pt x="913" y="10293"/>
                      <a:pt x="913" y="9786"/>
                      <a:pt x="1014" y="9279"/>
                    </a:cubicBezTo>
                    <a:cubicBezTo>
                      <a:pt x="2941" y="8974"/>
                      <a:pt x="2941" y="8974"/>
                      <a:pt x="2941" y="8974"/>
                    </a:cubicBezTo>
                    <a:cubicBezTo>
                      <a:pt x="3144" y="8974"/>
                      <a:pt x="3245" y="8873"/>
                      <a:pt x="3245" y="8670"/>
                    </a:cubicBezTo>
                    <a:cubicBezTo>
                      <a:pt x="3448" y="8062"/>
                      <a:pt x="3752" y="7453"/>
                      <a:pt x="4056" y="6946"/>
                    </a:cubicBezTo>
                    <a:cubicBezTo>
                      <a:pt x="4056" y="6845"/>
                      <a:pt x="4056" y="6642"/>
                      <a:pt x="3955" y="6439"/>
                    </a:cubicBezTo>
                    <a:cubicBezTo>
                      <a:pt x="2839" y="4918"/>
                      <a:pt x="2839" y="4918"/>
                      <a:pt x="2839" y="4918"/>
                    </a:cubicBezTo>
                    <a:cubicBezTo>
                      <a:pt x="3448" y="4107"/>
                      <a:pt x="4158" y="3397"/>
                      <a:pt x="4969" y="2788"/>
                    </a:cubicBezTo>
                    <a:cubicBezTo>
                      <a:pt x="6490" y="4005"/>
                      <a:pt x="6490" y="4005"/>
                      <a:pt x="6490" y="4005"/>
                    </a:cubicBezTo>
                    <a:cubicBezTo>
                      <a:pt x="6592" y="4107"/>
                      <a:pt x="6794" y="4107"/>
                      <a:pt x="6997" y="4005"/>
                    </a:cubicBezTo>
                    <a:cubicBezTo>
                      <a:pt x="7504" y="3701"/>
                      <a:pt x="8113" y="3498"/>
                      <a:pt x="8721" y="3295"/>
                    </a:cubicBezTo>
                    <a:cubicBezTo>
                      <a:pt x="8823" y="3194"/>
                      <a:pt x="9025" y="3093"/>
                      <a:pt x="9025" y="2890"/>
                    </a:cubicBezTo>
                    <a:cubicBezTo>
                      <a:pt x="9330" y="963"/>
                      <a:pt x="9330" y="963"/>
                      <a:pt x="9330" y="963"/>
                    </a:cubicBezTo>
                    <a:cubicBezTo>
                      <a:pt x="10242" y="862"/>
                      <a:pt x="11358" y="862"/>
                      <a:pt x="12270" y="963"/>
                    </a:cubicBezTo>
                    <a:cubicBezTo>
                      <a:pt x="12575" y="2890"/>
                      <a:pt x="12575" y="2890"/>
                      <a:pt x="12575" y="2890"/>
                    </a:cubicBezTo>
                    <a:cubicBezTo>
                      <a:pt x="12575" y="3093"/>
                      <a:pt x="12676" y="3194"/>
                      <a:pt x="12879" y="3295"/>
                    </a:cubicBezTo>
                    <a:cubicBezTo>
                      <a:pt x="13487" y="3498"/>
                      <a:pt x="14096" y="3701"/>
                      <a:pt x="14603" y="4005"/>
                    </a:cubicBezTo>
                    <a:cubicBezTo>
                      <a:pt x="14806" y="4107"/>
                      <a:pt x="15008" y="4107"/>
                      <a:pt x="15110" y="4005"/>
                    </a:cubicBezTo>
                    <a:cubicBezTo>
                      <a:pt x="16631" y="2788"/>
                      <a:pt x="16631" y="2788"/>
                      <a:pt x="16631" y="2788"/>
                    </a:cubicBezTo>
                    <a:cubicBezTo>
                      <a:pt x="17442" y="3397"/>
                      <a:pt x="18152" y="4107"/>
                      <a:pt x="18761" y="4918"/>
                    </a:cubicBezTo>
                    <a:cubicBezTo>
                      <a:pt x="17645" y="6439"/>
                      <a:pt x="17645" y="6439"/>
                      <a:pt x="17645" y="6439"/>
                    </a:cubicBezTo>
                    <a:cubicBezTo>
                      <a:pt x="17544" y="6642"/>
                      <a:pt x="17442" y="6845"/>
                      <a:pt x="17544" y="6946"/>
                    </a:cubicBezTo>
                    <a:cubicBezTo>
                      <a:pt x="17848" y="7555"/>
                      <a:pt x="18152" y="8062"/>
                      <a:pt x="18254" y="8670"/>
                    </a:cubicBezTo>
                    <a:cubicBezTo>
                      <a:pt x="18355" y="8873"/>
                      <a:pt x="18456" y="8974"/>
                      <a:pt x="18659" y="8974"/>
                    </a:cubicBezTo>
                    <a:cubicBezTo>
                      <a:pt x="20586" y="9279"/>
                      <a:pt x="20586" y="9279"/>
                      <a:pt x="20586" y="9279"/>
                    </a:cubicBezTo>
                    <a:cubicBezTo>
                      <a:pt x="20687" y="9786"/>
                      <a:pt x="20687" y="10293"/>
                      <a:pt x="20687" y="10800"/>
                    </a:cubicBezTo>
                    <a:cubicBezTo>
                      <a:pt x="20687" y="11307"/>
                      <a:pt x="20687" y="11814"/>
                      <a:pt x="20586" y="12321"/>
                    </a:cubicBezTo>
                    <a:cubicBezTo>
                      <a:pt x="18659" y="12524"/>
                      <a:pt x="18659" y="12524"/>
                      <a:pt x="18659" y="12524"/>
                    </a:cubicBezTo>
                    <a:cubicBezTo>
                      <a:pt x="18456" y="12625"/>
                      <a:pt x="18355" y="12726"/>
                      <a:pt x="18254" y="12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8" name="Freeform 39"/>
              <p:cNvSpPr/>
              <p:nvPr/>
            </p:nvSpPr>
            <p:spPr>
              <a:xfrm>
                <a:off x="175850" y="179159"/>
                <a:ext cx="274719" cy="272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21" y="0"/>
                    </a:moveTo>
                    <a:cubicBezTo>
                      <a:pt x="8356" y="0"/>
                      <a:pt x="5991" y="783"/>
                      <a:pt x="4099" y="2348"/>
                    </a:cubicBezTo>
                    <a:cubicBezTo>
                      <a:pt x="3784" y="2504"/>
                      <a:pt x="3784" y="2974"/>
                      <a:pt x="3942" y="3287"/>
                    </a:cubicBezTo>
                    <a:cubicBezTo>
                      <a:pt x="4099" y="3443"/>
                      <a:pt x="4257" y="3600"/>
                      <a:pt x="4415" y="3600"/>
                    </a:cubicBezTo>
                    <a:cubicBezTo>
                      <a:pt x="4572" y="3600"/>
                      <a:pt x="4730" y="3443"/>
                      <a:pt x="4888" y="3443"/>
                    </a:cubicBezTo>
                    <a:cubicBezTo>
                      <a:pt x="6622" y="2035"/>
                      <a:pt x="8672" y="1409"/>
                      <a:pt x="10721" y="1409"/>
                    </a:cubicBezTo>
                    <a:cubicBezTo>
                      <a:pt x="16082" y="1409"/>
                      <a:pt x="20339" y="5635"/>
                      <a:pt x="20339" y="10800"/>
                    </a:cubicBezTo>
                    <a:cubicBezTo>
                      <a:pt x="20339" y="15965"/>
                      <a:pt x="16082" y="20191"/>
                      <a:pt x="10721" y="20191"/>
                    </a:cubicBezTo>
                    <a:cubicBezTo>
                      <a:pt x="5518" y="20191"/>
                      <a:pt x="1261" y="15965"/>
                      <a:pt x="1261" y="10800"/>
                    </a:cubicBezTo>
                    <a:cubicBezTo>
                      <a:pt x="1261" y="10487"/>
                      <a:pt x="946" y="10174"/>
                      <a:pt x="631" y="10174"/>
                    </a:cubicBezTo>
                    <a:cubicBezTo>
                      <a:pt x="315" y="10174"/>
                      <a:pt x="0" y="10487"/>
                      <a:pt x="0" y="10800"/>
                    </a:cubicBezTo>
                    <a:cubicBezTo>
                      <a:pt x="0" y="16748"/>
                      <a:pt x="4730" y="21600"/>
                      <a:pt x="10721" y="21600"/>
                    </a:cubicBezTo>
                    <a:cubicBezTo>
                      <a:pt x="16712" y="21600"/>
                      <a:pt x="21600" y="16748"/>
                      <a:pt x="21600" y="10800"/>
                    </a:cubicBezTo>
                    <a:cubicBezTo>
                      <a:pt x="21600" y="4852"/>
                      <a:pt x="16712" y="0"/>
                      <a:pt x="107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09" name="Freeform 40"/>
              <p:cNvSpPr/>
              <p:nvPr/>
            </p:nvSpPr>
            <p:spPr>
              <a:xfrm>
                <a:off x="251496" y="358323"/>
                <a:ext cx="55742" cy="55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6971"/>
                      <a:pt x="4629" y="21600"/>
                      <a:pt x="10800" y="21600"/>
                    </a:cubicBezTo>
                    <a:cubicBezTo>
                      <a:pt x="16200" y="21600"/>
                      <a:pt x="21600" y="16971"/>
                      <a:pt x="21600" y="10800"/>
                    </a:cubicBezTo>
                    <a:cubicBezTo>
                      <a:pt x="21600" y="4629"/>
                      <a:pt x="16200" y="0"/>
                      <a:pt x="10800" y="0"/>
                    </a:cubicBezTo>
                    <a:cubicBezTo>
                      <a:pt x="4629" y="0"/>
                      <a:pt x="0" y="4629"/>
                      <a:pt x="0" y="10800"/>
                    </a:cubicBezTo>
                    <a:close/>
                    <a:moveTo>
                      <a:pt x="6943" y="10800"/>
                    </a:moveTo>
                    <a:cubicBezTo>
                      <a:pt x="6943" y="8486"/>
                      <a:pt x="8486" y="6943"/>
                      <a:pt x="10800" y="6943"/>
                    </a:cubicBezTo>
                    <a:cubicBezTo>
                      <a:pt x="13114" y="6943"/>
                      <a:pt x="14657" y="8486"/>
                      <a:pt x="14657" y="10800"/>
                    </a:cubicBezTo>
                    <a:cubicBezTo>
                      <a:pt x="14657" y="13114"/>
                      <a:pt x="13114" y="14657"/>
                      <a:pt x="10800" y="14657"/>
                    </a:cubicBezTo>
                    <a:cubicBezTo>
                      <a:pt x="8486" y="14657"/>
                      <a:pt x="6943" y="13114"/>
                      <a:pt x="6943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23" name="Group 348"/>
          <p:cNvGrpSpPr/>
          <p:nvPr/>
        </p:nvGrpSpPr>
        <p:grpSpPr>
          <a:xfrm>
            <a:off x="8068894" y="2209656"/>
            <a:ext cx="789147" cy="789147"/>
            <a:chOff x="0" y="0"/>
            <a:chExt cx="789146" cy="789146"/>
          </a:xfrm>
        </p:grpSpPr>
        <p:sp>
          <p:nvSpPr>
            <p:cNvPr id="812" name="Oval 336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22" name="Group 268"/>
            <p:cNvGrpSpPr/>
            <p:nvPr/>
          </p:nvGrpSpPr>
          <p:grpSpPr>
            <a:xfrm>
              <a:off x="98950" y="257874"/>
              <a:ext cx="534210" cy="301350"/>
              <a:chOff x="0" y="0"/>
              <a:chExt cx="534208" cy="301348"/>
            </a:xfrm>
          </p:grpSpPr>
          <p:sp>
            <p:nvSpPr>
              <p:cNvPr id="813" name="Freeform 65"/>
              <p:cNvSpPr/>
              <p:nvPr/>
            </p:nvSpPr>
            <p:spPr>
              <a:xfrm>
                <a:off x="85229" y="0"/>
                <a:ext cx="448980" cy="264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88" y="11726"/>
                    </a:moveTo>
                    <a:cubicBezTo>
                      <a:pt x="18725" y="11726"/>
                      <a:pt x="18725" y="11726"/>
                      <a:pt x="18725" y="11726"/>
                    </a:cubicBezTo>
                    <a:cubicBezTo>
                      <a:pt x="17103" y="6295"/>
                      <a:pt x="17103" y="6295"/>
                      <a:pt x="17103" y="6295"/>
                    </a:cubicBezTo>
                    <a:cubicBezTo>
                      <a:pt x="16661" y="4567"/>
                      <a:pt x="15629" y="3579"/>
                      <a:pt x="14523" y="3579"/>
                    </a:cubicBezTo>
                    <a:cubicBezTo>
                      <a:pt x="11795" y="3579"/>
                      <a:pt x="11795" y="3579"/>
                      <a:pt x="11795" y="3579"/>
                    </a:cubicBezTo>
                    <a:cubicBezTo>
                      <a:pt x="11795" y="0"/>
                      <a:pt x="11795" y="0"/>
                      <a:pt x="1179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282"/>
                      <a:pt x="0" y="7282"/>
                      <a:pt x="0" y="7282"/>
                    </a:cubicBezTo>
                    <a:cubicBezTo>
                      <a:pt x="590" y="7282"/>
                      <a:pt x="590" y="7282"/>
                      <a:pt x="590" y="7282"/>
                    </a:cubicBezTo>
                    <a:cubicBezTo>
                      <a:pt x="590" y="864"/>
                      <a:pt x="590" y="864"/>
                      <a:pt x="590" y="864"/>
                    </a:cubicBezTo>
                    <a:cubicBezTo>
                      <a:pt x="11279" y="864"/>
                      <a:pt x="11279" y="864"/>
                      <a:pt x="11279" y="864"/>
                    </a:cubicBezTo>
                    <a:cubicBezTo>
                      <a:pt x="11279" y="3579"/>
                      <a:pt x="11279" y="3579"/>
                      <a:pt x="11279" y="3579"/>
                    </a:cubicBezTo>
                    <a:cubicBezTo>
                      <a:pt x="11279" y="15182"/>
                      <a:pt x="11279" y="15182"/>
                      <a:pt x="11279" y="15182"/>
                    </a:cubicBezTo>
                    <a:cubicBezTo>
                      <a:pt x="590" y="15182"/>
                      <a:pt x="590" y="15182"/>
                      <a:pt x="590" y="15182"/>
                    </a:cubicBezTo>
                    <a:cubicBezTo>
                      <a:pt x="590" y="10245"/>
                      <a:pt x="590" y="10245"/>
                      <a:pt x="590" y="10245"/>
                    </a:cubicBezTo>
                    <a:cubicBezTo>
                      <a:pt x="0" y="10245"/>
                      <a:pt x="0" y="10245"/>
                      <a:pt x="0" y="10245"/>
                    </a:cubicBezTo>
                    <a:cubicBezTo>
                      <a:pt x="0" y="15182"/>
                      <a:pt x="0" y="15182"/>
                      <a:pt x="0" y="15182"/>
                    </a:cubicBezTo>
                    <a:cubicBezTo>
                      <a:pt x="0" y="16046"/>
                      <a:pt x="0" y="16046"/>
                      <a:pt x="0" y="16046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506" y="21600"/>
                      <a:pt x="2506" y="21600"/>
                      <a:pt x="2506" y="21600"/>
                    </a:cubicBezTo>
                    <a:cubicBezTo>
                      <a:pt x="2506" y="21106"/>
                      <a:pt x="2506" y="21106"/>
                      <a:pt x="2506" y="21106"/>
                    </a:cubicBezTo>
                    <a:cubicBezTo>
                      <a:pt x="2506" y="21106"/>
                      <a:pt x="2506" y="19625"/>
                      <a:pt x="3096" y="18514"/>
                    </a:cubicBezTo>
                    <a:cubicBezTo>
                      <a:pt x="3539" y="17774"/>
                      <a:pt x="4128" y="17403"/>
                      <a:pt x="5013" y="17403"/>
                    </a:cubicBezTo>
                    <a:cubicBezTo>
                      <a:pt x="5603" y="17403"/>
                      <a:pt x="6119" y="17774"/>
                      <a:pt x="6487" y="18391"/>
                    </a:cubicBezTo>
                    <a:cubicBezTo>
                      <a:pt x="7151" y="19378"/>
                      <a:pt x="7151" y="21106"/>
                      <a:pt x="7151" y="21106"/>
                    </a:cubicBezTo>
                    <a:cubicBezTo>
                      <a:pt x="7151" y="21600"/>
                      <a:pt x="7151" y="21600"/>
                      <a:pt x="7151" y="21600"/>
                    </a:cubicBezTo>
                    <a:cubicBezTo>
                      <a:pt x="11279" y="21600"/>
                      <a:pt x="11279" y="21600"/>
                      <a:pt x="11279" y="21600"/>
                    </a:cubicBezTo>
                    <a:cubicBezTo>
                      <a:pt x="11795" y="21600"/>
                      <a:pt x="11795" y="21600"/>
                      <a:pt x="11795" y="21600"/>
                    </a:cubicBezTo>
                    <a:cubicBezTo>
                      <a:pt x="14891" y="21600"/>
                      <a:pt x="14891" y="21600"/>
                      <a:pt x="14891" y="21600"/>
                    </a:cubicBezTo>
                    <a:cubicBezTo>
                      <a:pt x="15113" y="21600"/>
                      <a:pt x="15113" y="21600"/>
                      <a:pt x="15113" y="21600"/>
                    </a:cubicBezTo>
                    <a:cubicBezTo>
                      <a:pt x="15186" y="21230"/>
                      <a:pt x="15186" y="21230"/>
                      <a:pt x="15186" y="21230"/>
                    </a:cubicBezTo>
                    <a:cubicBezTo>
                      <a:pt x="15186" y="20983"/>
                      <a:pt x="15408" y="17033"/>
                      <a:pt x="17693" y="17033"/>
                    </a:cubicBezTo>
                    <a:cubicBezTo>
                      <a:pt x="18356" y="17033"/>
                      <a:pt x="18946" y="17403"/>
                      <a:pt x="19315" y="18021"/>
                    </a:cubicBezTo>
                    <a:cubicBezTo>
                      <a:pt x="19978" y="19255"/>
                      <a:pt x="19904" y="21106"/>
                      <a:pt x="19904" y="21106"/>
                    </a:cubicBezTo>
                    <a:cubicBezTo>
                      <a:pt x="19904" y="21600"/>
                      <a:pt x="19904" y="21600"/>
                      <a:pt x="1990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5429"/>
                      <a:pt x="21600" y="15429"/>
                      <a:pt x="21600" y="15429"/>
                    </a:cubicBezTo>
                    <a:cubicBezTo>
                      <a:pt x="21600" y="13454"/>
                      <a:pt x="20568" y="11726"/>
                      <a:pt x="19388" y="11726"/>
                    </a:cubicBezTo>
                    <a:close/>
                    <a:moveTo>
                      <a:pt x="11279" y="20613"/>
                    </a:moveTo>
                    <a:cubicBezTo>
                      <a:pt x="7667" y="20613"/>
                      <a:pt x="7667" y="20613"/>
                      <a:pt x="7667" y="20613"/>
                    </a:cubicBezTo>
                    <a:cubicBezTo>
                      <a:pt x="7667" y="19995"/>
                      <a:pt x="7519" y="18638"/>
                      <a:pt x="6930" y="17650"/>
                    </a:cubicBezTo>
                    <a:cubicBezTo>
                      <a:pt x="6414" y="16910"/>
                      <a:pt x="5824" y="16539"/>
                      <a:pt x="5013" y="16539"/>
                    </a:cubicBezTo>
                    <a:cubicBezTo>
                      <a:pt x="3981" y="16539"/>
                      <a:pt x="3244" y="16910"/>
                      <a:pt x="2728" y="17897"/>
                    </a:cubicBezTo>
                    <a:cubicBezTo>
                      <a:pt x="2138" y="18761"/>
                      <a:pt x="1990" y="19995"/>
                      <a:pt x="1917" y="20613"/>
                    </a:cubicBezTo>
                    <a:cubicBezTo>
                      <a:pt x="590" y="20613"/>
                      <a:pt x="590" y="20613"/>
                      <a:pt x="590" y="20613"/>
                    </a:cubicBezTo>
                    <a:cubicBezTo>
                      <a:pt x="590" y="16046"/>
                      <a:pt x="590" y="16046"/>
                      <a:pt x="590" y="16046"/>
                    </a:cubicBezTo>
                    <a:cubicBezTo>
                      <a:pt x="11279" y="16046"/>
                      <a:pt x="11279" y="16046"/>
                      <a:pt x="11279" y="16046"/>
                    </a:cubicBezTo>
                    <a:lnTo>
                      <a:pt x="11279" y="20613"/>
                    </a:lnTo>
                    <a:close/>
                    <a:moveTo>
                      <a:pt x="21010" y="20613"/>
                    </a:moveTo>
                    <a:cubicBezTo>
                      <a:pt x="20494" y="20613"/>
                      <a:pt x="20494" y="20613"/>
                      <a:pt x="20494" y="20613"/>
                    </a:cubicBezTo>
                    <a:cubicBezTo>
                      <a:pt x="20420" y="19872"/>
                      <a:pt x="20273" y="18391"/>
                      <a:pt x="19683" y="17403"/>
                    </a:cubicBezTo>
                    <a:cubicBezTo>
                      <a:pt x="19241" y="16539"/>
                      <a:pt x="18577" y="16046"/>
                      <a:pt x="17693" y="16046"/>
                    </a:cubicBezTo>
                    <a:cubicBezTo>
                      <a:pt x="15408" y="16046"/>
                      <a:pt x="14744" y="19502"/>
                      <a:pt x="14670" y="20613"/>
                    </a:cubicBezTo>
                    <a:cubicBezTo>
                      <a:pt x="11795" y="20613"/>
                      <a:pt x="11795" y="20613"/>
                      <a:pt x="11795" y="20613"/>
                    </a:cubicBezTo>
                    <a:cubicBezTo>
                      <a:pt x="11795" y="16046"/>
                      <a:pt x="11795" y="16046"/>
                      <a:pt x="11795" y="16046"/>
                    </a:cubicBezTo>
                    <a:cubicBezTo>
                      <a:pt x="11795" y="15182"/>
                      <a:pt x="11795" y="15182"/>
                      <a:pt x="11795" y="15182"/>
                    </a:cubicBezTo>
                    <a:cubicBezTo>
                      <a:pt x="11795" y="4443"/>
                      <a:pt x="11795" y="4443"/>
                      <a:pt x="11795" y="4443"/>
                    </a:cubicBezTo>
                    <a:cubicBezTo>
                      <a:pt x="14523" y="4443"/>
                      <a:pt x="14523" y="4443"/>
                      <a:pt x="14523" y="4443"/>
                    </a:cubicBezTo>
                    <a:cubicBezTo>
                      <a:pt x="15408" y="4443"/>
                      <a:pt x="16218" y="5307"/>
                      <a:pt x="16587" y="6665"/>
                    </a:cubicBezTo>
                    <a:cubicBezTo>
                      <a:pt x="18356" y="12713"/>
                      <a:pt x="18356" y="12713"/>
                      <a:pt x="18356" y="12713"/>
                    </a:cubicBezTo>
                    <a:cubicBezTo>
                      <a:pt x="19388" y="12713"/>
                      <a:pt x="19388" y="12713"/>
                      <a:pt x="19388" y="12713"/>
                    </a:cubicBezTo>
                    <a:cubicBezTo>
                      <a:pt x="20273" y="12713"/>
                      <a:pt x="21010" y="13947"/>
                      <a:pt x="21010" y="15429"/>
                    </a:cubicBezTo>
                    <a:lnTo>
                      <a:pt x="21010" y="2061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4" name="Freeform 66"/>
              <p:cNvSpPr/>
              <p:nvPr/>
            </p:nvSpPr>
            <p:spPr>
              <a:xfrm>
                <a:off x="342441" y="74575"/>
                <a:ext cx="106539" cy="79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7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7217" y="9138"/>
                      <a:pt x="17217" y="9138"/>
                      <a:pt x="17217" y="9138"/>
                    </a:cubicBezTo>
                    <a:cubicBezTo>
                      <a:pt x="15339" y="3323"/>
                      <a:pt x="11270" y="0"/>
                      <a:pt x="6574" y="0"/>
                    </a:cubicBezTo>
                    <a:close/>
                    <a:moveTo>
                      <a:pt x="2191" y="18277"/>
                    </a:moveTo>
                    <a:cubicBezTo>
                      <a:pt x="2191" y="3323"/>
                      <a:pt x="2191" y="3323"/>
                      <a:pt x="2191" y="3323"/>
                    </a:cubicBezTo>
                    <a:cubicBezTo>
                      <a:pt x="6574" y="3323"/>
                      <a:pt x="6574" y="3323"/>
                      <a:pt x="6574" y="3323"/>
                    </a:cubicBezTo>
                    <a:cubicBezTo>
                      <a:pt x="10330" y="3323"/>
                      <a:pt x="13461" y="5815"/>
                      <a:pt x="15026" y="10385"/>
                    </a:cubicBezTo>
                    <a:cubicBezTo>
                      <a:pt x="17843" y="18277"/>
                      <a:pt x="17843" y="18277"/>
                      <a:pt x="17843" y="18277"/>
                    </a:cubicBezTo>
                    <a:lnTo>
                      <a:pt x="2191" y="18277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5" name="Freeform 67"/>
              <p:cNvSpPr/>
              <p:nvPr/>
            </p:nvSpPr>
            <p:spPr>
              <a:xfrm>
                <a:off x="141542" y="219162"/>
                <a:ext cx="83709" cy="82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96" y="0"/>
                    </a:moveTo>
                    <a:cubicBezTo>
                      <a:pt x="5105" y="0"/>
                      <a:pt x="0" y="4713"/>
                      <a:pt x="0" y="10604"/>
                    </a:cubicBezTo>
                    <a:cubicBezTo>
                      <a:pt x="0" y="16495"/>
                      <a:pt x="5105" y="21600"/>
                      <a:pt x="10996" y="21600"/>
                    </a:cubicBezTo>
                    <a:cubicBezTo>
                      <a:pt x="16887" y="21600"/>
                      <a:pt x="21600" y="16495"/>
                      <a:pt x="21600" y="10604"/>
                    </a:cubicBezTo>
                    <a:cubicBezTo>
                      <a:pt x="21600" y="4713"/>
                      <a:pt x="16887" y="0"/>
                      <a:pt x="10996" y="0"/>
                    </a:cubicBezTo>
                    <a:close/>
                    <a:moveTo>
                      <a:pt x="10996" y="18458"/>
                    </a:moveTo>
                    <a:cubicBezTo>
                      <a:pt x="6676" y="18458"/>
                      <a:pt x="3142" y="14924"/>
                      <a:pt x="3142" y="10604"/>
                    </a:cubicBezTo>
                    <a:cubicBezTo>
                      <a:pt x="3142" y="6284"/>
                      <a:pt x="6676" y="2749"/>
                      <a:pt x="10996" y="2749"/>
                    </a:cubicBezTo>
                    <a:cubicBezTo>
                      <a:pt x="15316" y="2749"/>
                      <a:pt x="18851" y="6284"/>
                      <a:pt x="18851" y="10604"/>
                    </a:cubicBezTo>
                    <a:cubicBezTo>
                      <a:pt x="18851" y="14924"/>
                      <a:pt x="15316" y="18458"/>
                      <a:pt x="10996" y="184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6" name="Freeform 68"/>
              <p:cNvSpPr/>
              <p:nvPr/>
            </p:nvSpPr>
            <p:spPr>
              <a:xfrm>
                <a:off x="409407" y="219162"/>
                <a:ext cx="85231" cy="82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0"/>
                    </a:moveTo>
                    <a:cubicBezTo>
                      <a:pt x="4713" y="0"/>
                      <a:pt x="0" y="4713"/>
                      <a:pt x="0" y="10604"/>
                    </a:cubicBezTo>
                    <a:cubicBezTo>
                      <a:pt x="0" y="16495"/>
                      <a:pt x="4713" y="21600"/>
                      <a:pt x="10604" y="21600"/>
                    </a:cubicBezTo>
                    <a:cubicBezTo>
                      <a:pt x="16887" y="21600"/>
                      <a:pt x="21600" y="16495"/>
                      <a:pt x="21600" y="10604"/>
                    </a:cubicBezTo>
                    <a:cubicBezTo>
                      <a:pt x="21600" y="4713"/>
                      <a:pt x="16887" y="0"/>
                      <a:pt x="10604" y="0"/>
                    </a:cubicBezTo>
                    <a:close/>
                    <a:moveTo>
                      <a:pt x="10604" y="18458"/>
                    </a:moveTo>
                    <a:cubicBezTo>
                      <a:pt x="6676" y="18458"/>
                      <a:pt x="3142" y="14924"/>
                      <a:pt x="3142" y="10604"/>
                    </a:cubicBezTo>
                    <a:cubicBezTo>
                      <a:pt x="3142" y="6284"/>
                      <a:pt x="6676" y="2749"/>
                      <a:pt x="10604" y="2749"/>
                    </a:cubicBezTo>
                    <a:cubicBezTo>
                      <a:pt x="14924" y="2749"/>
                      <a:pt x="18458" y="6284"/>
                      <a:pt x="18458" y="10604"/>
                    </a:cubicBezTo>
                    <a:cubicBezTo>
                      <a:pt x="18458" y="14924"/>
                      <a:pt x="14924" y="18458"/>
                      <a:pt x="10604" y="184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7" name="Rectangle 69"/>
              <p:cNvSpPr/>
              <p:nvPr/>
            </p:nvSpPr>
            <p:spPr>
              <a:xfrm>
                <a:off x="340919" y="165631"/>
                <a:ext cx="27396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8" name="Rectangle 70"/>
              <p:cNvSpPr/>
              <p:nvPr/>
            </p:nvSpPr>
            <p:spPr>
              <a:xfrm>
                <a:off x="-1" y="98664"/>
                <a:ext cx="76098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19" name="Rectangle 71"/>
              <p:cNvSpPr/>
              <p:nvPr/>
            </p:nvSpPr>
            <p:spPr>
              <a:xfrm>
                <a:off x="28917" y="132910"/>
                <a:ext cx="47182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0" name="Rectangle 72"/>
              <p:cNvSpPr/>
              <p:nvPr/>
            </p:nvSpPr>
            <p:spPr>
              <a:xfrm>
                <a:off x="45658" y="55289"/>
                <a:ext cx="30440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1" name="Rectangle 73"/>
              <p:cNvSpPr/>
              <p:nvPr/>
            </p:nvSpPr>
            <p:spPr>
              <a:xfrm>
                <a:off x="17240" y="55289"/>
                <a:ext cx="12701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29" name="Group 347"/>
          <p:cNvGrpSpPr/>
          <p:nvPr/>
        </p:nvGrpSpPr>
        <p:grpSpPr>
          <a:xfrm>
            <a:off x="6854428" y="2209656"/>
            <a:ext cx="789147" cy="789147"/>
            <a:chOff x="0" y="0"/>
            <a:chExt cx="789146" cy="789146"/>
          </a:xfrm>
        </p:grpSpPr>
        <p:sp>
          <p:nvSpPr>
            <p:cNvPr id="824" name="Oval 337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28" name="Group 282"/>
            <p:cNvGrpSpPr/>
            <p:nvPr/>
          </p:nvGrpSpPr>
          <p:grpSpPr>
            <a:xfrm>
              <a:off x="171654" y="158010"/>
              <a:ext cx="530052" cy="514634"/>
              <a:chOff x="0" y="0"/>
              <a:chExt cx="530051" cy="514633"/>
            </a:xfrm>
          </p:grpSpPr>
          <p:sp>
            <p:nvSpPr>
              <p:cNvPr id="825" name="Freeform 74"/>
              <p:cNvSpPr/>
              <p:nvPr/>
            </p:nvSpPr>
            <p:spPr>
              <a:xfrm>
                <a:off x="244787" y="88663"/>
                <a:ext cx="285265" cy="283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6" y="0"/>
                    </a:moveTo>
                    <a:lnTo>
                      <a:pt x="0" y="4555"/>
                    </a:lnTo>
                    <a:lnTo>
                      <a:pt x="0" y="11755"/>
                    </a:lnTo>
                    <a:lnTo>
                      <a:pt x="1459" y="11755"/>
                    </a:lnTo>
                    <a:lnTo>
                      <a:pt x="1459" y="6024"/>
                    </a:lnTo>
                    <a:lnTo>
                      <a:pt x="10070" y="9698"/>
                    </a:lnTo>
                    <a:lnTo>
                      <a:pt x="10070" y="19984"/>
                    </a:lnTo>
                    <a:lnTo>
                      <a:pt x="7735" y="18955"/>
                    </a:lnTo>
                    <a:lnTo>
                      <a:pt x="7151" y="20278"/>
                    </a:lnTo>
                    <a:lnTo>
                      <a:pt x="10946" y="21600"/>
                    </a:lnTo>
                    <a:lnTo>
                      <a:pt x="21600" y="17192"/>
                    </a:lnTo>
                    <a:lnTo>
                      <a:pt x="21600" y="4555"/>
                    </a:lnTo>
                    <a:lnTo>
                      <a:pt x="10946" y="0"/>
                    </a:lnTo>
                    <a:close/>
                    <a:moveTo>
                      <a:pt x="19265" y="4996"/>
                    </a:moveTo>
                    <a:lnTo>
                      <a:pt x="10946" y="8376"/>
                    </a:lnTo>
                    <a:lnTo>
                      <a:pt x="2481" y="4996"/>
                    </a:lnTo>
                    <a:lnTo>
                      <a:pt x="10946" y="1469"/>
                    </a:lnTo>
                    <a:lnTo>
                      <a:pt x="19265" y="4996"/>
                    </a:lnTo>
                    <a:close/>
                    <a:moveTo>
                      <a:pt x="11676" y="19984"/>
                    </a:moveTo>
                    <a:lnTo>
                      <a:pt x="11676" y="9698"/>
                    </a:lnTo>
                    <a:lnTo>
                      <a:pt x="20286" y="6024"/>
                    </a:lnTo>
                    <a:lnTo>
                      <a:pt x="20286" y="16310"/>
                    </a:lnTo>
                    <a:lnTo>
                      <a:pt x="11676" y="19984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6" name="Freeform 75"/>
              <p:cNvSpPr/>
              <p:nvPr/>
            </p:nvSpPr>
            <p:spPr>
              <a:xfrm>
                <a:off x="0" y="0"/>
                <a:ext cx="285265" cy="25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84" y="20138"/>
                    </a:moveTo>
                    <a:lnTo>
                      <a:pt x="1314" y="18027"/>
                    </a:lnTo>
                    <a:lnTo>
                      <a:pt x="1314" y="6659"/>
                    </a:lnTo>
                    <a:lnTo>
                      <a:pt x="10070" y="10719"/>
                    </a:lnTo>
                    <a:lnTo>
                      <a:pt x="10070" y="18514"/>
                    </a:lnTo>
                    <a:lnTo>
                      <a:pt x="11384" y="18514"/>
                    </a:lnTo>
                    <a:lnTo>
                      <a:pt x="11384" y="10719"/>
                    </a:lnTo>
                    <a:lnTo>
                      <a:pt x="20286" y="6659"/>
                    </a:lnTo>
                    <a:lnTo>
                      <a:pt x="20286" y="9257"/>
                    </a:lnTo>
                    <a:lnTo>
                      <a:pt x="21600" y="9257"/>
                    </a:lnTo>
                    <a:lnTo>
                      <a:pt x="21600" y="5035"/>
                    </a:lnTo>
                    <a:lnTo>
                      <a:pt x="10800" y="0"/>
                    </a:lnTo>
                    <a:lnTo>
                      <a:pt x="0" y="5035"/>
                    </a:lnTo>
                    <a:lnTo>
                      <a:pt x="0" y="19002"/>
                    </a:lnTo>
                    <a:lnTo>
                      <a:pt x="5400" y="21600"/>
                    </a:lnTo>
                    <a:lnTo>
                      <a:pt x="5984" y="20138"/>
                    </a:lnTo>
                    <a:close/>
                    <a:moveTo>
                      <a:pt x="19119" y="5522"/>
                    </a:moveTo>
                    <a:lnTo>
                      <a:pt x="10800" y="9257"/>
                    </a:lnTo>
                    <a:lnTo>
                      <a:pt x="2481" y="5522"/>
                    </a:lnTo>
                    <a:lnTo>
                      <a:pt x="10800" y="1624"/>
                    </a:lnTo>
                    <a:lnTo>
                      <a:pt x="19119" y="5522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27" name="Freeform 76"/>
              <p:cNvSpPr/>
              <p:nvPr/>
            </p:nvSpPr>
            <p:spPr>
              <a:xfrm>
                <a:off x="32766" y="233223"/>
                <a:ext cx="285265" cy="281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38"/>
                    </a:moveTo>
                    <a:lnTo>
                      <a:pt x="0" y="17162"/>
                    </a:lnTo>
                    <a:lnTo>
                      <a:pt x="10946" y="21600"/>
                    </a:lnTo>
                    <a:lnTo>
                      <a:pt x="21600" y="17162"/>
                    </a:lnTo>
                    <a:lnTo>
                      <a:pt x="21600" y="4438"/>
                    </a:lnTo>
                    <a:lnTo>
                      <a:pt x="10946" y="0"/>
                    </a:lnTo>
                    <a:lnTo>
                      <a:pt x="0" y="4438"/>
                    </a:lnTo>
                    <a:close/>
                    <a:moveTo>
                      <a:pt x="19265" y="4882"/>
                    </a:moveTo>
                    <a:lnTo>
                      <a:pt x="10946" y="8433"/>
                    </a:lnTo>
                    <a:lnTo>
                      <a:pt x="2481" y="4882"/>
                    </a:lnTo>
                    <a:lnTo>
                      <a:pt x="10946" y="1479"/>
                    </a:lnTo>
                    <a:lnTo>
                      <a:pt x="19265" y="4882"/>
                    </a:lnTo>
                    <a:close/>
                    <a:moveTo>
                      <a:pt x="1459" y="5918"/>
                    </a:moveTo>
                    <a:lnTo>
                      <a:pt x="10216" y="9468"/>
                    </a:lnTo>
                    <a:lnTo>
                      <a:pt x="10216" y="19825"/>
                    </a:lnTo>
                    <a:lnTo>
                      <a:pt x="1459" y="16274"/>
                    </a:lnTo>
                    <a:lnTo>
                      <a:pt x="1459" y="5918"/>
                    </a:lnTo>
                    <a:close/>
                    <a:moveTo>
                      <a:pt x="11676" y="19825"/>
                    </a:moveTo>
                    <a:lnTo>
                      <a:pt x="11676" y="9468"/>
                    </a:lnTo>
                    <a:lnTo>
                      <a:pt x="20286" y="5918"/>
                    </a:lnTo>
                    <a:lnTo>
                      <a:pt x="20286" y="16274"/>
                    </a:lnTo>
                    <a:lnTo>
                      <a:pt x="11676" y="19825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42" name="Group 346"/>
          <p:cNvGrpSpPr/>
          <p:nvPr/>
        </p:nvGrpSpPr>
        <p:grpSpPr>
          <a:xfrm>
            <a:off x="5651865" y="2209656"/>
            <a:ext cx="789147" cy="789147"/>
            <a:chOff x="0" y="0"/>
            <a:chExt cx="789146" cy="789146"/>
          </a:xfrm>
        </p:grpSpPr>
        <p:sp>
          <p:nvSpPr>
            <p:cNvPr id="830" name="Oval 343"/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41" name="Group 298"/>
            <p:cNvGrpSpPr/>
            <p:nvPr/>
          </p:nvGrpSpPr>
          <p:grpSpPr>
            <a:xfrm>
              <a:off x="145467" y="152305"/>
              <a:ext cx="507772" cy="483295"/>
              <a:chOff x="0" y="0"/>
              <a:chExt cx="507770" cy="483293"/>
            </a:xfrm>
          </p:grpSpPr>
          <p:sp>
            <p:nvSpPr>
              <p:cNvPr id="831" name="Freeform 77"/>
              <p:cNvSpPr/>
              <p:nvPr/>
            </p:nvSpPr>
            <p:spPr>
              <a:xfrm>
                <a:off x="0" y="-1"/>
                <a:ext cx="478809" cy="37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7" y="7200"/>
                    </a:moveTo>
                    <a:cubicBezTo>
                      <a:pt x="5268" y="16549"/>
                      <a:pt x="5268" y="16549"/>
                      <a:pt x="5268" y="16549"/>
                    </a:cubicBezTo>
                    <a:cubicBezTo>
                      <a:pt x="5268" y="16657"/>
                      <a:pt x="5268" y="16764"/>
                      <a:pt x="5268" y="16979"/>
                    </a:cubicBezTo>
                    <a:cubicBezTo>
                      <a:pt x="5268" y="21600"/>
                      <a:pt x="5268" y="21600"/>
                      <a:pt x="5268" y="21600"/>
                    </a:cubicBezTo>
                    <a:cubicBezTo>
                      <a:pt x="6146" y="21600"/>
                      <a:pt x="6146" y="21600"/>
                      <a:pt x="6146" y="21600"/>
                    </a:cubicBezTo>
                    <a:cubicBezTo>
                      <a:pt x="6146" y="19773"/>
                      <a:pt x="6146" y="19773"/>
                      <a:pt x="6146" y="19773"/>
                    </a:cubicBezTo>
                    <a:cubicBezTo>
                      <a:pt x="6761" y="20848"/>
                      <a:pt x="7902" y="21600"/>
                      <a:pt x="9044" y="21600"/>
                    </a:cubicBezTo>
                    <a:cubicBezTo>
                      <a:pt x="10273" y="21600"/>
                      <a:pt x="11327" y="20848"/>
                      <a:pt x="12029" y="19773"/>
                    </a:cubicBezTo>
                    <a:cubicBezTo>
                      <a:pt x="12029" y="21600"/>
                      <a:pt x="12029" y="21600"/>
                      <a:pt x="12029" y="21600"/>
                    </a:cubicBezTo>
                    <a:cubicBezTo>
                      <a:pt x="12820" y="21600"/>
                      <a:pt x="12820" y="21600"/>
                      <a:pt x="12820" y="21600"/>
                    </a:cubicBezTo>
                    <a:cubicBezTo>
                      <a:pt x="12820" y="16979"/>
                      <a:pt x="12820" y="16979"/>
                      <a:pt x="12820" y="16979"/>
                    </a:cubicBezTo>
                    <a:cubicBezTo>
                      <a:pt x="12820" y="14400"/>
                      <a:pt x="11151" y="12358"/>
                      <a:pt x="9044" y="12358"/>
                    </a:cubicBezTo>
                    <a:cubicBezTo>
                      <a:pt x="7551" y="12358"/>
                      <a:pt x="6234" y="13433"/>
                      <a:pt x="5620" y="15045"/>
                    </a:cubicBezTo>
                    <a:cubicBezTo>
                      <a:pt x="2546" y="7952"/>
                      <a:pt x="2546" y="7952"/>
                      <a:pt x="2546" y="7952"/>
                    </a:cubicBezTo>
                    <a:cubicBezTo>
                      <a:pt x="2810" y="7952"/>
                      <a:pt x="3073" y="8060"/>
                      <a:pt x="3337" y="8060"/>
                    </a:cubicBezTo>
                    <a:cubicBezTo>
                      <a:pt x="4390" y="8060"/>
                      <a:pt x="5444" y="7307"/>
                      <a:pt x="5971" y="6233"/>
                    </a:cubicBezTo>
                    <a:cubicBezTo>
                      <a:pt x="15629" y="6233"/>
                      <a:pt x="15629" y="6233"/>
                      <a:pt x="15629" y="6233"/>
                    </a:cubicBezTo>
                    <a:cubicBezTo>
                      <a:pt x="15629" y="6340"/>
                      <a:pt x="15717" y="6448"/>
                      <a:pt x="15893" y="6555"/>
                    </a:cubicBezTo>
                    <a:cubicBezTo>
                      <a:pt x="15893" y="9994"/>
                      <a:pt x="15893" y="9994"/>
                      <a:pt x="15893" y="9994"/>
                    </a:cubicBezTo>
                    <a:cubicBezTo>
                      <a:pt x="15629" y="9994"/>
                      <a:pt x="15629" y="9994"/>
                      <a:pt x="15629" y="9994"/>
                    </a:cubicBezTo>
                    <a:cubicBezTo>
                      <a:pt x="13785" y="12143"/>
                      <a:pt x="13785" y="12143"/>
                      <a:pt x="13785" y="12143"/>
                    </a:cubicBezTo>
                    <a:cubicBezTo>
                      <a:pt x="15454" y="14937"/>
                      <a:pt x="15454" y="14937"/>
                      <a:pt x="15454" y="14937"/>
                    </a:cubicBezTo>
                    <a:cubicBezTo>
                      <a:pt x="16068" y="14293"/>
                      <a:pt x="16068" y="14293"/>
                      <a:pt x="16068" y="14293"/>
                    </a:cubicBezTo>
                    <a:cubicBezTo>
                      <a:pt x="14839" y="12251"/>
                      <a:pt x="14839" y="12251"/>
                      <a:pt x="14839" y="12251"/>
                    </a:cubicBezTo>
                    <a:cubicBezTo>
                      <a:pt x="15980" y="10961"/>
                      <a:pt x="15980" y="10961"/>
                      <a:pt x="15980" y="10961"/>
                    </a:cubicBezTo>
                    <a:cubicBezTo>
                      <a:pt x="16244" y="10961"/>
                      <a:pt x="16244" y="10961"/>
                      <a:pt x="16244" y="10961"/>
                    </a:cubicBezTo>
                    <a:cubicBezTo>
                      <a:pt x="19141" y="10961"/>
                      <a:pt x="19141" y="10961"/>
                      <a:pt x="19141" y="10961"/>
                    </a:cubicBezTo>
                    <a:cubicBezTo>
                      <a:pt x="19493" y="10961"/>
                      <a:pt x="19493" y="10961"/>
                      <a:pt x="19493" y="10961"/>
                    </a:cubicBezTo>
                    <a:cubicBezTo>
                      <a:pt x="20546" y="12251"/>
                      <a:pt x="20546" y="12251"/>
                      <a:pt x="20546" y="12251"/>
                    </a:cubicBezTo>
                    <a:cubicBezTo>
                      <a:pt x="19317" y="14293"/>
                      <a:pt x="19317" y="14293"/>
                      <a:pt x="19317" y="14293"/>
                    </a:cubicBezTo>
                    <a:cubicBezTo>
                      <a:pt x="19932" y="14937"/>
                      <a:pt x="19932" y="14937"/>
                      <a:pt x="19932" y="14937"/>
                    </a:cubicBezTo>
                    <a:cubicBezTo>
                      <a:pt x="21600" y="12143"/>
                      <a:pt x="21600" y="12143"/>
                      <a:pt x="21600" y="12143"/>
                    </a:cubicBezTo>
                    <a:cubicBezTo>
                      <a:pt x="19756" y="9994"/>
                      <a:pt x="19756" y="9994"/>
                      <a:pt x="19756" y="9994"/>
                    </a:cubicBezTo>
                    <a:cubicBezTo>
                      <a:pt x="19580" y="9994"/>
                      <a:pt x="19580" y="9994"/>
                      <a:pt x="19580" y="9994"/>
                    </a:cubicBezTo>
                    <a:cubicBezTo>
                      <a:pt x="19580" y="6555"/>
                      <a:pt x="19580" y="6555"/>
                      <a:pt x="19580" y="6555"/>
                    </a:cubicBezTo>
                    <a:cubicBezTo>
                      <a:pt x="20107" y="5910"/>
                      <a:pt x="20546" y="5051"/>
                      <a:pt x="20546" y="3976"/>
                    </a:cubicBezTo>
                    <a:cubicBezTo>
                      <a:pt x="20546" y="2149"/>
                      <a:pt x="19229" y="537"/>
                      <a:pt x="17737" y="537"/>
                    </a:cubicBezTo>
                    <a:cubicBezTo>
                      <a:pt x="17122" y="537"/>
                      <a:pt x="16595" y="752"/>
                      <a:pt x="16156" y="1182"/>
                    </a:cubicBezTo>
                    <a:cubicBezTo>
                      <a:pt x="5620" y="1182"/>
                      <a:pt x="5620" y="1182"/>
                      <a:pt x="5620" y="1182"/>
                    </a:cubicBezTo>
                    <a:cubicBezTo>
                      <a:pt x="5005" y="430"/>
                      <a:pt x="4215" y="0"/>
                      <a:pt x="3337" y="0"/>
                    </a:cubicBezTo>
                    <a:cubicBezTo>
                      <a:pt x="1493" y="0"/>
                      <a:pt x="0" y="1827"/>
                      <a:pt x="0" y="3976"/>
                    </a:cubicBezTo>
                    <a:cubicBezTo>
                      <a:pt x="0" y="5266"/>
                      <a:pt x="527" y="6448"/>
                      <a:pt x="1317" y="7200"/>
                    </a:cubicBezTo>
                    <a:close/>
                    <a:moveTo>
                      <a:pt x="9044" y="13325"/>
                    </a:moveTo>
                    <a:cubicBezTo>
                      <a:pt x="10712" y="13325"/>
                      <a:pt x="12029" y="14937"/>
                      <a:pt x="12029" y="16979"/>
                    </a:cubicBezTo>
                    <a:cubicBezTo>
                      <a:pt x="12029" y="18913"/>
                      <a:pt x="10712" y="20525"/>
                      <a:pt x="9044" y="20525"/>
                    </a:cubicBezTo>
                    <a:cubicBezTo>
                      <a:pt x="7463" y="20525"/>
                      <a:pt x="6146" y="18913"/>
                      <a:pt x="6146" y="16979"/>
                    </a:cubicBezTo>
                    <a:cubicBezTo>
                      <a:pt x="6146" y="14937"/>
                      <a:pt x="7463" y="13325"/>
                      <a:pt x="9044" y="13325"/>
                    </a:cubicBezTo>
                    <a:close/>
                    <a:moveTo>
                      <a:pt x="6410" y="5266"/>
                    </a:moveTo>
                    <a:cubicBezTo>
                      <a:pt x="6498" y="4836"/>
                      <a:pt x="6585" y="4406"/>
                      <a:pt x="6585" y="3976"/>
                    </a:cubicBezTo>
                    <a:cubicBezTo>
                      <a:pt x="6585" y="3331"/>
                      <a:pt x="6410" y="2687"/>
                      <a:pt x="6234" y="2149"/>
                    </a:cubicBezTo>
                    <a:cubicBezTo>
                      <a:pt x="15366" y="2149"/>
                      <a:pt x="15366" y="2149"/>
                      <a:pt x="15366" y="2149"/>
                    </a:cubicBezTo>
                    <a:cubicBezTo>
                      <a:pt x="15015" y="2687"/>
                      <a:pt x="14927" y="3331"/>
                      <a:pt x="14927" y="3976"/>
                    </a:cubicBezTo>
                    <a:cubicBezTo>
                      <a:pt x="14927" y="4406"/>
                      <a:pt x="14927" y="4836"/>
                      <a:pt x="15102" y="5266"/>
                    </a:cubicBezTo>
                    <a:lnTo>
                      <a:pt x="6410" y="5266"/>
                    </a:lnTo>
                    <a:close/>
                    <a:moveTo>
                      <a:pt x="18702" y="9994"/>
                    </a:moveTo>
                    <a:cubicBezTo>
                      <a:pt x="16683" y="9994"/>
                      <a:pt x="16683" y="9994"/>
                      <a:pt x="16683" y="9994"/>
                    </a:cubicBezTo>
                    <a:cubicBezTo>
                      <a:pt x="16683" y="7200"/>
                      <a:pt x="16683" y="7200"/>
                      <a:pt x="16683" y="7200"/>
                    </a:cubicBezTo>
                    <a:cubicBezTo>
                      <a:pt x="16946" y="7307"/>
                      <a:pt x="17298" y="7415"/>
                      <a:pt x="17737" y="7415"/>
                    </a:cubicBezTo>
                    <a:cubicBezTo>
                      <a:pt x="18088" y="7415"/>
                      <a:pt x="18439" y="7307"/>
                      <a:pt x="18702" y="7200"/>
                    </a:cubicBezTo>
                    <a:lnTo>
                      <a:pt x="18702" y="9994"/>
                    </a:lnTo>
                    <a:close/>
                    <a:moveTo>
                      <a:pt x="17737" y="1612"/>
                    </a:moveTo>
                    <a:cubicBezTo>
                      <a:pt x="18790" y="1612"/>
                      <a:pt x="19668" y="2687"/>
                      <a:pt x="19668" y="3976"/>
                    </a:cubicBezTo>
                    <a:cubicBezTo>
                      <a:pt x="19668" y="5373"/>
                      <a:pt x="18790" y="6448"/>
                      <a:pt x="17737" y="6448"/>
                    </a:cubicBezTo>
                    <a:cubicBezTo>
                      <a:pt x="16595" y="6448"/>
                      <a:pt x="15717" y="5373"/>
                      <a:pt x="15717" y="3976"/>
                    </a:cubicBezTo>
                    <a:cubicBezTo>
                      <a:pt x="15717" y="2687"/>
                      <a:pt x="16595" y="1612"/>
                      <a:pt x="17737" y="1612"/>
                    </a:cubicBezTo>
                    <a:close/>
                    <a:moveTo>
                      <a:pt x="3337" y="967"/>
                    </a:moveTo>
                    <a:cubicBezTo>
                      <a:pt x="4039" y="967"/>
                      <a:pt x="4741" y="1397"/>
                      <a:pt x="5180" y="2149"/>
                    </a:cubicBezTo>
                    <a:cubicBezTo>
                      <a:pt x="5180" y="2149"/>
                      <a:pt x="5180" y="2149"/>
                      <a:pt x="5180" y="2149"/>
                    </a:cubicBezTo>
                    <a:cubicBezTo>
                      <a:pt x="5268" y="2149"/>
                      <a:pt x="5268" y="2149"/>
                      <a:pt x="5268" y="2149"/>
                    </a:cubicBezTo>
                    <a:cubicBezTo>
                      <a:pt x="5532" y="2687"/>
                      <a:pt x="5795" y="3331"/>
                      <a:pt x="5795" y="3976"/>
                    </a:cubicBezTo>
                    <a:cubicBezTo>
                      <a:pt x="5795" y="5696"/>
                      <a:pt x="4654" y="6985"/>
                      <a:pt x="3337" y="6985"/>
                    </a:cubicBezTo>
                    <a:cubicBezTo>
                      <a:pt x="1932" y="6985"/>
                      <a:pt x="790" y="5696"/>
                      <a:pt x="790" y="3976"/>
                    </a:cubicBezTo>
                    <a:cubicBezTo>
                      <a:pt x="790" y="2364"/>
                      <a:pt x="1932" y="967"/>
                      <a:pt x="3337" y="96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2" name="Freeform 78"/>
              <p:cNvSpPr/>
              <p:nvPr/>
            </p:nvSpPr>
            <p:spPr>
              <a:xfrm>
                <a:off x="140939" y="115246"/>
                <a:ext cx="88812" cy="91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13" y="21600"/>
                    </a:moveTo>
                    <a:lnTo>
                      <a:pt x="21600" y="18955"/>
                    </a:lnTo>
                    <a:lnTo>
                      <a:pt x="3287" y="0"/>
                    </a:lnTo>
                    <a:lnTo>
                      <a:pt x="0" y="2645"/>
                    </a:lnTo>
                    <a:lnTo>
                      <a:pt x="18313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3" name="Rectangle 79"/>
              <p:cNvSpPr/>
              <p:nvPr/>
            </p:nvSpPr>
            <p:spPr>
              <a:xfrm>
                <a:off x="434403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4" name="Rectangle 80"/>
              <p:cNvSpPr/>
              <p:nvPr/>
            </p:nvSpPr>
            <p:spPr>
              <a:xfrm>
                <a:off x="52127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5" name="Rectangle 81"/>
              <p:cNvSpPr/>
              <p:nvPr/>
            </p:nvSpPr>
            <p:spPr>
              <a:xfrm>
                <a:off x="115841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6" name="Rectangle 82"/>
              <p:cNvSpPr/>
              <p:nvPr/>
            </p:nvSpPr>
            <p:spPr>
              <a:xfrm>
                <a:off x="179552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7" name="Rectangle 83"/>
              <p:cNvSpPr/>
              <p:nvPr/>
            </p:nvSpPr>
            <p:spPr>
              <a:xfrm>
                <a:off x="243266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8" name="Rectangle 84"/>
              <p:cNvSpPr/>
              <p:nvPr/>
            </p:nvSpPr>
            <p:spPr>
              <a:xfrm>
                <a:off x="306978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39" name="Rectangle 85"/>
              <p:cNvSpPr/>
              <p:nvPr/>
            </p:nvSpPr>
            <p:spPr>
              <a:xfrm>
                <a:off x="372620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0" name="Freeform 86"/>
              <p:cNvSpPr/>
              <p:nvPr/>
            </p:nvSpPr>
            <p:spPr>
              <a:xfrm>
                <a:off x="-1" y="293693"/>
                <a:ext cx="507772" cy="189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79" y="10485"/>
                    </a:moveTo>
                    <a:cubicBezTo>
                      <a:pt x="19779" y="0"/>
                      <a:pt x="19779" y="0"/>
                      <a:pt x="19779" y="0"/>
                    </a:cubicBezTo>
                    <a:cubicBezTo>
                      <a:pt x="14483" y="0"/>
                      <a:pt x="14483" y="0"/>
                      <a:pt x="14483" y="0"/>
                    </a:cubicBezTo>
                    <a:cubicBezTo>
                      <a:pt x="14483" y="10485"/>
                      <a:pt x="14483" y="10485"/>
                      <a:pt x="14483" y="10485"/>
                    </a:cubicBezTo>
                    <a:cubicBezTo>
                      <a:pt x="2234" y="10485"/>
                      <a:pt x="2234" y="10485"/>
                      <a:pt x="2234" y="10485"/>
                    </a:cubicBezTo>
                    <a:cubicBezTo>
                      <a:pt x="993" y="10485"/>
                      <a:pt x="0" y="13002"/>
                      <a:pt x="0" y="15938"/>
                    </a:cubicBezTo>
                    <a:cubicBezTo>
                      <a:pt x="0" y="19083"/>
                      <a:pt x="993" y="21600"/>
                      <a:pt x="2234" y="21600"/>
                    </a:cubicBezTo>
                    <a:cubicBezTo>
                      <a:pt x="19366" y="21600"/>
                      <a:pt x="19366" y="21600"/>
                      <a:pt x="19366" y="21600"/>
                    </a:cubicBezTo>
                    <a:cubicBezTo>
                      <a:pt x="20607" y="21600"/>
                      <a:pt x="21600" y="19083"/>
                      <a:pt x="21600" y="15938"/>
                    </a:cubicBezTo>
                    <a:cubicBezTo>
                      <a:pt x="21600" y="13212"/>
                      <a:pt x="20772" y="10905"/>
                      <a:pt x="19779" y="10485"/>
                    </a:cubicBezTo>
                    <a:close/>
                    <a:moveTo>
                      <a:pt x="15228" y="2097"/>
                    </a:moveTo>
                    <a:cubicBezTo>
                      <a:pt x="19034" y="2097"/>
                      <a:pt x="19034" y="2097"/>
                      <a:pt x="19034" y="2097"/>
                    </a:cubicBezTo>
                    <a:cubicBezTo>
                      <a:pt x="19034" y="10485"/>
                      <a:pt x="19034" y="10485"/>
                      <a:pt x="19034" y="10485"/>
                    </a:cubicBezTo>
                    <a:cubicBezTo>
                      <a:pt x="15228" y="10485"/>
                      <a:pt x="15228" y="10485"/>
                      <a:pt x="15228" y="10485"/>
                    </a:cubicBezTo>
                    <a:lnTo>
                      <a:pt x="15228" y="2097"/>
                    </a:lnTo>
                    <a:close/>
                    <a:moveTo>
                      <a:pt x="19366" y="19503"/>
                    </a:moveTo>
                    <a:cubicBezTo>
                      <a:pt x="2234" y="19503"/>
                      <a:pt x="2234" y="19503"/>
                      <a:pt x="2234" y="19503"/>
                    </a:cubicBezTo>
                    <a:cubicBezTo>
                      <a:pt x="1407" y="19503"/>
                      <a:pt x="745" y="18035"/>
                      <a:pt x="745" y="15938"/>
                    </a:cubicBezTo>
                    <a:cubicBezTo>
                      <a:pt x="745" y="14050"/>
                      <a:pt x="1407" y="12373"/>
                      <a:pt x="2234" y="12373"/>
                    </a:cubicBezTo>
                    <a:cubicBezTo>
                      <a:pt x="14483" y="12373"/>
                      <a:pt x="14483" y="12373"/>
                      <a:pt x="14483" y="12373"/>
                    </a:cubicBezTo>
                    <a:cubicBezTo>
                      <a:pt x="19366" y="12373"/>
                      <a:pt x="19366" y="12373"/>
                      <a:pt x="19366" y="12373"/>
                    </a:cubicBezTo>
                    <a:cubicBezTo>
                      <a:pt x="20193" y="12373"/>
                      <a:pt x="20855" y="14050"/>
                      <a:pt x="20855" y="15938"/>
                    </a:cubicBezTo>
                    <a:cubicBezTo>
                      <a:pt x="20855" y="18035"/>
                      <a:pt x="20193" y="19503"/>
                      <a:pt x="19366" y="1950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47" name="Group 344"/>
          <p:cNvGrpSpPr/>
          <p:nvPr/>
        </p:nvGrpSpPr>
        <p:grpSpPr>
          <a:xfrm>
            <a:off x="3152203" y="2209656"/>
            <a:ext cx="789147" cy="789147"/>
            <a:chOff x="0" y="0"/>
            <a:chExt cx="789146" cy="789146"/>
          </a:xfrm>
        </p:grpSpPr>
        <p:sp>
          <p:nvSpPr>
            <p:cNvPr id="843" name="Oval 335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46" name="Group 233"/>
            <p:cNvGrpSpPr/>
            <p:nvPr/>
          </p:nvGrpSpPr>
          <p:grpSpPr>
            <a:xfrm>
              <a:off x="145610" y="118601"/>
              <a:ext cx="505903" cy="504030"/>
              <a:chOff x="0" y="0"/>
              <a:chExt cx="505902" cy="504029"/>
            </a:xfrm>
          </p:grpSpPr>
          <p:sp>
            <p:nvSpPr>
              <p:cNvPr id="844" name="Freeform 44"/>
              <p:cNvSpPr/>
              <p:nvPr/>
            </p:nvSpPr>
            <p:spPr>
              <a:xfrm>
                <a:off x="0" y="119917"/>
                <a:ext cx="505903" cy="384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24" y="0"/>
                    </a:moveTo>
                    <a:cubicBezTo>
                      <a:pt x="18537" y="0"/>
                      <a:pt x="18296" y="524"/>
                      <a:pt x="18134" y="839"/>
                    </a:cubicBezTo>
                    <a:cubicBezTo>
                      <a:pt x="18134" y="944"/>
                      <a:pt x="18134" y="944"/>
                      <a:pt x="18134" y="944"/>
                    </a:cubicBezTo>
                    <a:cubicBezTo>
                      <a:pt x="18134" y="2936"/>
                      <a:pt x="18134" y="2936"/>
                      <a:pt x="18134" y="2936"/>
                    </a:cubicBezTo>
                    <a:cubicBezTo>
                      <a:pt x="13943" y="2936"/>
                      <a:pt x="13943" y="2936"/>
                      <a:pt x="13943" y="2936"/>
                    </a:cubicBezTo>
                    <a:cubicBezTo>
                      <a:pt x="13943" y="3880"/>
                      <a:pt x="13943" y="3880"/>
                      <a:pt x="13943" y="3880"/>
                    </a:cubicBezTo>
                    <a:cubicBezTo>
                      <a:pt x="18134" y="3880"/>
                      <a:pt x="18134" y="3880"/>
                      <a:pt x="18134" y="3880"/>
                    </a:cubicBezTo>
                    <a:cubicBezTo>
                      <a:pt x="18134" y="18769"/>
                      <a:pt x="18134" y="18769"/>
                      <a:pt x="18134" y="18769"/>
                    </a:cubicBezTo>
                    <a:cubicBezTo>
                      <a:pt x="18860" y="17196"/>
                      <a:pt x="18860" y="17196"/>
                      <a:pt x="18860" y="17196"/>
                    </a:cubicBezTo>
                    <a:cubicBezTo>
                      <a:pt x="18940" y="16986"/>
                      <a:pt x="19182" y="16882"/>
                      <a:pt x="19424" y="16882"/>
                    </a:cubicBezTo>
                    <a:cubicBezTo>
                      <a:pt x="20230" y="16882"/>
                      <a:pt x="20875" y="17720"/>
                      <a:pt x="20875" y="18769"/>
                    </a:cubicBezTo>
                    <a:cubicBezTo>
                      <a:pt x="20875" y="19817"/>
                      <a:pt x="20230" y="20656"/>
                      <a:pt x="19424" y="20656"/>
                    </a:cubicBezTo>
                    <a:cubicBezTo>
                      <a:pt x="2176" y="20656"/>
                      <a:pt x="2176" y="20656"/>
                      <a:pt x="2176" y="20656"/>
                    </a:cubicBezTo>
                    <a:cubicBezTo>
                      <a:pt x="1370" y="20656"/>
                      <a:pt x="725" y="19817"/>
                      <a:pt x="725" y="18769"/>
                    </a:cubicBezTo>
                    <a:cubicBezTo>
                      <a:pt x="725" y="17720"/>
                      <a:pt x="1370" y="16882"/>
                      <a:pt x="2176" y="16882"/>
                    </a:cubicBezTo>
                    <a:cubicBezTo>
                      <a:pt x="2337" y="16882"/>
                      <a:pt x="2660" y="16986"/>
                      <a:pt x="2740" y="17196"/>
                    </a:cubicBezTo>
                    <a:cubicBezTo>
                      <a:pt x="3466" y="18769"/>
                      <a:pt x="3466" y="18769"/>
                      <a:pt x="3466" y="18769"/>
                    </a:cubicBezTo>
                    <a:cubicBezTo>
                      <a:pt x="3466" y="3880"/>
                      <a:pt x="3466" y="3880"/>
                      <a:pt x="3466" y="3880"/>
                    </a:cubicBezTo>
                    <a:cubicBezTo>
                      <a:pt x="7576" y="3880"/>
                      <a:pt x="7576" y="3880"/>
                      <a:pt x="7576" y="3880"/>
                    </a:cubicBezTo>
                    <a:cubicBezTo>
                      <a:pt x="7576" y="2936"/>
                      <a:pt x="7576" y="2936"/>
                      <a:pt x="7576" y="2936"/>
                    </a:cubicBezTo>
                    <a:cubicBezTo>
                      <a:pt x="3466" y="2936"/>
                      <a:pt x="3466" y="2936"/>
                      <a:pt x="3466" y="2936"/>
                    </a:cubicBezTo>
                    <a:cubicBezTo>
                      <a:pt x="3466" y="944"/>
                      <a:pt x="3466" y="944"/>
                      <a:pt x="3466" y="944"/>
                    </a:cubicBezTo>
                    <a:cubicBezTo>
                      <a:pt x="3385" y="839"/>
                      <a:pt x="3385" y="839"/>
                      <a:pt x="3385" y="839"/>
                    </a:cubicBezTo>
                    <a:cubicBezTo>
                      <a:pt x="3304" y="524"/>
                      <a:pt x="2982" y="0"/>
                      <a:pt x="2176" y="0"/>
                    </a:cubicBezTo>
                    <a:cubicBezTo>
                      <a:pt x="967" y="0"/>
                      <a:pt x="0" y="1258"/>
                      <a:pt x="0" y="2831"/>
                    </a:cubicBezTo>
                    <a:cubicBezTo>
                      <a:pt x="0" y="18769"/>
                      <a:pt x="0" y="18769"/>
                      <a:pt x="0" y="18769"/>
                    </a:cubicBezTo>
                    <a:cubicBezTo>
                      <a:pt x="0" y="20342"/>
                      <a:pt x="967" y="21600"/>
                      <a:pt x="2176" y="21600"/>
                    </a:cubicBezTo>
                    <a:cubicBezTo>
                      <a:pt x="19424" y="21600"/>
                      <a:pt x="19424" y="21600"/>
                      <a:pt x="19424" y="21600"/>
                    </a:cubicBezTo>
                    <a:cubicBezTo>
                      <a:pt x="20633" y="21600"/>
                      <a:pt x="21600" y="20342"/>
                      <a:pt x="21600" y="18769"/>
                    </a:cubicBezTo>
                    <a:cubicBezTo>
                      <a:pt x="21600" y="2831"/>
                      <a:pt x="21600" y="2831"/>
                      <a:pt x="21600" y="2831"/>
                    </a:cubicBezTo>
                    <a:cubicBezTo>
                      <a:pt x="21600" y="1258"/>
                      <a:pt x="20633" y="0"/>
                      <a:pt x="19424" y="0"/>
                    </a:cubicBezTo>
                    <a:close/>
                    <a:moveTo>
                      <a:pt x="725" y="2831"/>
                    </a:moveTo>
                    <a:cubicBezTo>
                      <a:pt x="725" y="1783"/>
                      <a:pt x="1370" y="944"/>
                      <a:pt x="2176" y="944"/>
                    </a:cubicBezTo>
                    <a:cubicBezTo>
                      <a:pt x="2337" y="944"/>
                      <a:pt x="2579" y="944"/>
                      <a:pt x="2660" y="1153"/>
                    </a:cubicBezTo>
                    <a:cubicBezTo>
                      <a:pt x="2660" y="16043"/>
                      <a:pt x="2660" y="16043"/>
                      <a:pt x="2660" y="16043"/>
                    </a:cubicBezTo>
                    <a:cubicBezTo>
                      <a:pt x="2499" y="15938"/>
                      <a:pt x="2337" y="15938"/>
                      <a:pt x="2176" y="15938"/>
                    </a:cubicBezTo>
                    <a:cubicBezTo>
                      <a:pt x="1612" y="15938"/>
                      <a:pt x="1128" y="16148"/>
                      <a:pt x="725" y="16567"/>
                    </a:cubicBezTo>
                    <a:lnTo>
                      <a:pt x="725" y="2831"/>
                    </a:lnTo>
                    <a:close/>
                    <a:moveTo>
                      <a:pt x="19424" y="15938"/>
                    </a:moveTo>
                    <a:cubicBezTo>
                      <a:pt x="19263" y="15938"/>
                      <a:pt x="19021" y="15938"/>
                      <a:pt x="18860" y="16043"/>
                    </a:cubicBezTo>
                    <a:cubicBezTo>
                      <a:pt x="18860" y="1153"/>
                      <a:pt x="18860" y="1153"/>
                      <a:pt x="18860" y="1153"/>
                    </a:cubicBezTo>
                    <a:cubicBezTo>
                      <a:pt x="18940" y="944"/>
                      <a:pt x="19182" y="944"/>
                      <a:pt x="19424" y="944"/>
                    </a:cubicBezTo>
                    <a:cubicBezTo>
                      <a:pt x="20230" y="944"/>
                      <a:pt x="20875" y="1783"/>
                      <a:pt x="20875" y="2831"/>
                    </a:cubicBezTo>
                    <a:cubicBezTo>
                      <a:pt x="20875" y="16567"/>
                      <a:pt x="20875" y="16567"/>
                      <a:pt x="20875" y="16567"/>
                    </a:cubicBezTo>
                    <a:cubicBezTo>
                      <a:pt x="20472" y="16148"/>
                      <a:pt x="19988" y="15938"/>
                      <a:pt x="19424" y="1593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45" name="Freeform 45"/>
              <p:cNvSpPr/>
              <p:nvPr/>
            </p:nvSpPr>
            <p:spPr>
              <a:xfrm>
                <a:off x="116170" y="0"/>
                <a:ext cx="260448" cy="425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70" y="9758"/>
                    </a:moveTo>
                    <a:cubicBezTo>
                      <a:pt x="5009" y="13737"/>
                      <a:pt x="5009" y="13737"/>
                      <a:pt x="5009" y="13737"/>
                    </a:cubicBezTo>
                    <a:cubicBezTo>
                      <a:pt x="4383" y="13358"/>
                      <a:pt x="3600" y="12979"/>
                      <a:pt x="2974" y="12600"/>
                    </a:cubicBezTo>
                    <a:cubicBezTo>
                      <a:pt x="1878" y="13168"/>
                      <a:pt x="1878" y="13168"/>
                      <a:pt x="1878" y="13168"/>
                    </a:cubicBezTo>
                    <a:cubicBezTo>
                      <a:pt x="2817" y="13737"/>
                      <a:pt x="3600" y="14211"/>
                      <a:pt x="4539" y="14589"/>
                    </a:cubicBezTo>
                    <a:cubicBezTo>
                      <a:pt x="0" y="21221"/>
                      <a:pt x="0" y="21221"/>
                      <a:pt x="0" y="21221"/>
                    </a:cubicBezTo>
                    <a:cubicBezTo>
                      <a:pt x="1409" y="21600"/>
                      <a:pt x="1409" y="21600"/>
                      <a:pt x="1409" y="21600"/>
                    </a:cubicBezTo>
                    <a:cubicBezTo>
                      <a:pt x="5791" y="15063"/>
                      <a:pt x="5791" y="15063"/>
                      <a:pt x="5791" y="15063"/>
                    </a:cubicBezTo>
                    <a:cubicBezTo>
                      <a:pt x="7200" y="15632"/>
                      <a:pt x="8765" y="15916"/>
                      <a:pt x="10487" y="15916"/>
                    </a:cubicBezTo>
                    <a:cubicBezTo>
                      <a:pt x="10487" y="18189"/>
                      <a:pt x="10487" y="18189"/>
                      <a:pt x="10487" y="18189"/>
                    </a:cubicBezTo>
                    <a:cubicBezTo>
                      <a:pt x="11896" y="18189"/>
                      <a:pt x="11896" y="18189"/>
                      <a:pt x="11896" y="18189"/>
                    </a:cubicBezTo>
                    <a:cubicBezTo>
                      <a:pt x="11896" y="15916"/>
                      <a:pt x="11896" y="15916"/>
                      <a:pt x="11896" y="15916"/>
                    </a:cubicBezTo>
                    <a:cubicBezTo>
                      <a:pt x="13461" y="15916"/>
                      <a:pt x="15026" y="15632"/>
                      <a:pt x="16435" y="15158"/>
                    </a:cubicBezTo>
                    <a:cubicBezTo>
                      <a:pt x="20191" y="21505"/>
                      <a:pt x="20191" y="21505"/>
                      <a:pt x="20191" y="21505"/>
                    </a:cubicBezTo>
                    <a:cubicBezTo>
                      <a:pt x="21600" y="21221"/>
                      <a:pt x="21600" y="21221"/>
                      <a:pt x="21600" y="21221"/>
                    </a:cubicBezTo>
                    <a:cubicBezTo>
                      <a:pt x="17687" y="14684"/>
                      <a:pt x="17687" y="14684"/>
                      <a:pt x="17687" y="14684"/>
                    </a:cubicBezTo>
                    <a:cubicBezTo>
                      <a:pt x="18626" y="14305"/>
                      <a:pt x="19565" y="13737"/>
                      <a:pt x="20661" y="13168"/>
                    </a:cubicBezTo>
                    <a:cubicBezTo>
                      <a:pt x="19565" y="12600"/>
                      <a:pt x="19565" y="12600"/>
                      <a:pt x="19565" y="12600"/>
                    </a:cubicBezTo>
                    <a:cubicBezTo>
                      <a:pt x="18783" y="13074"/>
                      <a:pt x="18000" y="13453"/>
                      <a:pt x="17217" y="13832"/>
                    </a:cubicBezTo>
                    <a:cubicBezTo>
                      <a:pt x="14713" y="9758"/>
                      <a:pt x="14713" y="9758"/>
                      <a:pt x="14713" y="9758"/>
                    </a:cubicBezTo>
                    <a:cubicBezTo>
                      <a:pt x="15809" y="9189"/>
                      <a:pt x="16435" y="8432"/>
                      <a:pt x="16435" y="7484"/>
                    </a:cubicBezTo>
                    <a:cubicBezTo>
                      <a:pt x="16435" y="6158"/>
                      <a:pt x="14870" y="4926"/>
                      <a:pt x="12835" y="4547"/>
                    </a:cubicBezTo>
                    <a:cubicBezTo>
                      <a:pt x="13774" y="3979"/>
                      <a:pt x="13774" y="3979"/>
                      <a:pt x="13774" y="3979"/>
                    </a:cubicBezTo>
                    <a:cubicBezTo>
                      <a:pt x="13774" y="1516"/>
                      <a:pt x="13774" y="1516"/>
                      <a:pt x="13774" y="1516"/>
                    </a:cubicBezTo>
                    <a:cubicBezTo>
                      <a:pt x="11270" y="0"/>
                      <a:pt x="11270" y="0"/>
                      <a:pt x="11270" y="0"/>
                    </a:cubicBezTo>
                    <a:cubicBezTo>
                      <a:pt x="8765" y="1516"/>
                      <a:pt x="8765" y="1516"/>
                      <a:pt x="8765" y="1516"/>
                    </a:cubicBezTo>
                    <a:cubicBezTo>
                      <a:pt x="8765" y="3979"/>
                      <a:pt x="8765" y="3979"/>
                      <a:pt x="8765" y="3979"/>
                    </a:cubicBezTo>
                    <a:cubicBezTo>
                      <a:pt x="9704" y="4547"/>
                      <a:pt x="9704" y="4547"/>
                      <a:pt x="9704" y="4547"/>
                    </a:cubicBezTo>
                    <a:cubicBezTo>
                      <a:pt x="7670" y="4926"/>
                      <a:pt x="6104" y="6158"/>
                      <a:pt x="6104" y="7484"/>
                    </a:cubicBezTo>
                    <a:cubicBezTo>
                      <a:pt x="6104" y="8432"/>
                      <a:pt x="6730" y="9189"/>
                      <a:pt x="7670" y="9758"/>
                    </a:cubicBezTo>
                    <a:close/>
                    <a:moveTo>
                      <a:pt x="15965" y="14305"/>
                    </a:moveTo>
                    <a:cubicBezTo>
                      <a:pt x="14713" y="14779"/>
                      <a:pt x="13304" y="14968"/>
                      <a:pt x="11896" y="15063"/>
                    </a:cubicBezTo>
                    <a:cubicBezTo>
                      <a:pt x="11896" y="13358"/>
                      <a:pt x="11896" y="13358"/>
                      <a:pt x="11896" y="13358"/>
                    </a:cubicBezTo>
                    <a:cubicBezTo>
                      <a:pt x="10487" y="13358"/>
                      <a:pt x="10487" y="13358"/>
                      <a:pt x="10487" y="13358"/>
                    </a:cubicBezTo>
                    <a:cubicBezTo>
                      <a:pt x="10487" y="15063"/>
                      <a:pt x="10487" y="15063"/>
                      <a:pt x="10487" y="15063"/>
                    </a:cubicBezTo>
                    <a:cubicBezTo>
                      <a:pt x="9078" y="14968"/>
                      <a:pt x="7670" y="14684"/>
                      <a:pt x="6261" y="14211"/>
                    </a:cubicBezTo>
                    <a:cubicBezTo>
                      <a:pt x="8922" y="10326"/>
                      <a:pt x="8922" y="10326"/>
                      <a:pt x="8922" y="10326"/>
                    </a:cubicBezTo>
                    <a:cubicBezTo>
                      <a:pt x="9704" y="10516"/>
                      <a:pt x="10487" y="10611"/>
                      <a:pt x="11270" y="10611"/>
                    </a:cubicBezTo>
                    <a:cubicBezTo>
                      <a:pt x="12052" y="10611"/>
                      <a:pt x="12835" y="10516"/>
                      <a:pt x="13461" y="10326"/>
                    </a:cubicBezTo>
                    <a:lnTo>
                      <a:pt x="15965" y="14305"/>
                    </a:lnTo>
                    <a:close/>
                    <a:moveTo>
                      <a:pt x="10174" y="1800"/>
                    </a:moveTo>
                    <a:cubicBezTo>
                      <a:pt x="11270" y="1232"/>
                      <a:pt x="11270" y="1232"/>
                      <a:pt x="11270" y="1232"/>
                    </a:cubicBezTo>
                    <a:cubicBezTo>
                      <a:pt x="12209" y="1800"/>
                      <a:pt x="12209" y="1800"/>
                      <a:pt x="12209" y="1800"/>
                    </a:cubicBezTo>
                    <a:cubicBezTo>
                      <a:pt x="12209" y="3600"/>
                      <a:pt x="12209" y="3600"/>
                      <a:pt x="12209" y="3600"/>
                    </a:cubicBezTo>
                    <a:cubicBezTo>
                      <a:pt x="11270" y="4263"/>
                      <a:pt x="11270" y="4263"/>
                      <a:pt x="11270" y="4263"/>
                    </a:cubicBezTo>
                    <a:cubicBezTo>
                      <a:pt x="10174" y="3600"/>
                      <a:pt x="10174" y="3600"/>
                      <a:pt x="10174" y="3600"/>
                    </a:cubicBezTo>
                    <a:lnTo>
                      <a:pt x="10174" y="1800"/>
                    </a:lnTo>
                    <a:close/>
                    <a:moveTo>
                      <a:pt x="10957" y="5305"/>
                    </a:moveTo>
                    <a:cubicBezTo>
                      <a:pt x="11270" y="5495"/>
                      <a:pt x="11270" y="5495"/>
                      <a:pt x="11270" y="5495"/>
                    </a:cubicBezTo>
                    <a:cubicBezTo>
                      <a:pt x="11583" y="5305"/>
                      <a:pt x="11583" y="5305"/>
                      <a:pt x="11583" y="5305"/>
                    </a:cubicBezTo>
                    <a:cubicBezTo>
                      <a:pt x="13461" y="5400"/>
                      <a:pt x="14870" y="6347"/>
                      <a:pt x="14870" y="7484"/>
                    </a:cubicBezTo>
                    <a:cubicBezTo>
                      <a:pt x="14870" y="8716"/>
                      <a:pt x="13304" y="9758"/>
                      <a:pt x="11270" y="9758"/>
                    </a:cubicBezTo>
                    <a:cubicBezTo>
                      <a:pt x="9235" y="9758"/>
                      <a:pt x="7513" y="8716"/>
                      <a:pt x="7513" y="7484"/>
                    </a:cubicBezTo>
                    <a:cubicBezTo>
                      <a:pt x="7513" y="6347"/>
                      <a:pt x="9078" y="5400"/>
                      <a:pt x="10957" y="53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848" name="TextBox 106"/>
          <p:cNvSpPr txBox="1"/>
          <p:nvPr/>
        </p:nvSpPr>
        <p:spPr>
          <a:xfrm>
            <a:off x="6872756" y="5228722"/>
            <a:ext cx="77448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チャット機能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49" name="TextBox 107"/>
          <p:cNvSpPr txBox="1"/>
          <p:nvPr/>
        </p:nvSpPr>
        <p:spPr>
          <a:xfrm>
            <a:off x="4363902" y="5217497"/>
            <a:ext cx="12151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APPEXCHANGE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0" name="TextBox 108"/>
          <p:cNvSpPr txBox="1"/>
          <p:nvPr/>
        </p:nvSpPr>
        <p:spPr>
          <a:xfrm>
            <a:off x="9058538" y="5217497"/>
            <a:ext cx="8624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モバイル対応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1" name="Rectangle 109"/>
          <p:cNvSpPr txBox="1"/>
          <p:nvPr/>
        </p:nvSpPr>
        <p:spPr>
          <a:xfrm>
            <a:off x="5945510" y="5228722"/>
            <a:ext cx="32637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 b="1">
                <a:solidFill>
                  <a:srgbClr val="535353"/>
                </a:solidFill>
              </a:defRPr>
            </a:lvl1pPr>
          </a:lstStyle>
          <a:p>
            <a:r>
              <a:rPr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</a:p>
        </p:txBody>
      </p:sp>
      <p:sp>
        <p:nvSpPr>
          <p:cNvPr id="852" name="TextBox 116"/>
          <p:cNvSpPr txBox="1"/>
          <p:nvPr/>
        </p:nvSpPr>
        <p:spPr>
          <a:xfrm>
            <a:off x="2910100" y="5226196"/>
            <a:ext cx="159737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000" b="1">
                <a:solidFill>
                  <a:srgbClr val="535353"/>
                </a:solidFill>
              </a:defRPr>
            </a:pP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EINSTEIN </a:t>
            </a:r>
            <a:b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ANALYTICS &amp; AI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defRPr sz="1000" b="1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（分析ツール）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3" name="TextBox 118"/>
          <p:cNvSpPr txBox="1"/>
          <p:nvPr/>
        </p:nvSpPr>
        <p:spPr>
          <a:xfrm>
            <a:off x="7940669" y="5217497"/>
            <a:ext cx="93670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ワークフロー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4" name="TextBox 119"/>
          <p:cNvSpPr txBox="1"/>
          <p:nvPr/>
        </p:nvSpPr>
        <p:spPr>
          <a:xfrm>
            <a:off x="10191053" y="5217497"/>
            <a:ext cx="116559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コミュニティー運輸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861" name="Group 6"/>
          <p:cNvGrpSpPr/>
          <p:nvPr/>
        </p:nvGrpSpPr>
        <p:grpSpPr>
          <a:xfrm>
            <a:off x="7995484" y="4227152"/>
            <a:ext cx="789147" cy="789147"/>
            <a:chOff x="0" y="0"/>
            <a:chExt cx="789146" cy="789146"/>
          </a:xfrm>
        </p:grpSpPr>
        <p:sp>
          <p:nvSpPr>
            <p:cNvPr id="855" name="Oval 114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60" name="Group 121"/>
            <p:cNvGrpSpPr/>
            <p:nvPr/>
          </p:nvGrpSpPr>
          <p:grpSpPr>
            <a:xfrm>
              <a:off x="137958" y="146934"/>
              <a:ext cx="488014" cy="482427"/>
              <a:chOff x="0" y="0"/>
              <a:chExt cx="488013" cy="482425"/>
            </a:xfrm>
          </p:grpSpPr>
          <p:sp>
            <p:nvSpPr>
              <p:cNvPr id="856" name="Freeform 46"/>
              <p:cNvSpPr/>
              <p:nvPr/>
            </p:nvSpPr>
            <p:spPr>
              <a:xfrm>
                <a:off x="95028" y="99972"/>
                <a:ext cx="293162" cy="290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9766"/>
                    </a:moveTo>
                    <a:cubicBezTo>
                      <a:pt x="21600" y="8732"/>
                      <a:pt x="21600" y="8732"/>
                      <a:pt x="21600" y="8732"/>
                    </a:cubicBezTo>
                    <a:cubicBezTo>
                      <a:pt x="19867" y="4596"/>
                      <a:pt x="19867" y="4596"/>
                      <a:pt x="19867" y="4596"/>
                    </a:cubicBezTo>
                    <a:cubicBezTo>
                      <a:pt x="17788" y="5285"/>
                      <a:pt x="17788" y="5285"/>
                      <a:pt x="17788" y="5285"/>
                    </a:cubicBezTo>
                    <a:cubicBezTo>
                      <a:pt x="17442" y="4711"/>
                      <a:pt x="16864" y="4251"/>
                      <a:pt x="16287" y="3791"/>
                    </a:cubicBezTo>
                    <a:cubicBezTo>
                      <a:pt x="16980" y="1723"/>
                      <a:pt x="16980" y="1723"/>
                      <a:pt x="16980" y="1723"/>
                    </a:cubicBezTo>
                    <a:cubicBezTo>
                      <a:pt x="12821" y="0"/>
                      <a:pt x="12821" y="0"/>
                      <a:pt x="12821" y="0"/>
                    </a:cubicBezTo>
                    <a:cubicBezTo>
                      <a:pt x="11897" y="1953"/>
                      <a:pt x="11897" y="1953"/>
                      <a:pt x="11897" y="1953"/>
                    </a:cubicBezTo>
                    <a:cubicBezTo>
                      <a:pt x="11204" y="1838"/>
                      <a:pt x="10396" y="1838"/>
                      <a:pt x="9703" y="1953"/>
                    </a:cubicBezTo>
                    <a:cubicBezTo>
                      <a:pt x="8779" y="0"/>
                      <a:pt x="8779" y="0"/>
                      <a:pt x="8779" y="0"/>
                    </a:cubicBezTo>
                    <a:cubicBezTo>
                      <a:pt x="4620" y="1723"/>
                      <a:pt x="4620" y="1723"/>
                      <a:pt x="4620" y="1723"/>
                    </a:cubicBezTo>
                    <a:cubicBezTo>
                      <a:pt x="5313" y="3791"/>
                      <a:pt x="5313" y="3791"/>
                      <a:pt x="5313" y="3791"/>
                    </a:cubicBezTo>
                    <a:cubicBezTo>
                      <a:pt x="4736" y="4251"/>
                      <a:pt x="4158" y="4711"/>
                      <a:pt x="3812" y="5285"/>
                    </a:cubicBezTo>
                    <a:cubicBezTo>
                      <a:pt x="1733" y="4596"/>
                      <a:pt x="1733" y="4596"/>
                      <a:pt x="1733" y="4596"/>
                    </a:cubicBezTo>
                    <a:cubicBezTo>
                      <a:pt x="0" y="8732"/>
                      <a:pt x="0" y="8732"/>
                      <a:pt x="0" y="8732"/>
                    </a:cubicBezTo>
                    <a:cubicBezTo>
                      <a:pt x="1964" y="9766"/>
                      <a:pt x="1964" y="9766"/>
                      <a:pt x="1964" y="9766"/>
                    </a:cubicBezTo>
                    <a:cubicBezTo>
                      <a:pt x="1848" y="10455"/>
                      <a:pt x="1848" y="11145"/>
                      <a:pt x="1964" y="11834"/>
                    </a:cubicBezTo>
                    <a:cubicBezTo>
                      <a:pt x="0" y="12868"/>
                      <a:pt x="0" y="12868"/>
                      <a:pt x="0" y="12868"/>
                    </a:cubicBezTo>
                    <a:cubicBezTo>
                      <a:pt x="1733" y="17004"/>
                      <a:pt x="1733" y="17004"/>
                      <a:pt x="1733" y="17004"/>
                    </a:cubicBezTo>
                    <a:cubicBezTo>
                      <a:pt x="3812" y="16315"/>
                      <a:pt x="3812" y="16315"/>
                      <a:pt x="3812" y="16315"/>
                    </a:cubicBezTo>
                    <a:cubicBezTo>
                      <a:pt x="4158" y="16889"/>
                      <a:pt x="4736" y="17349"/>
                      <a:pt x="5313" y="17809"/>
                    </a:cubicBezTo>
                    <a:cubicBezTo>
                      <a:pt x="4620" y="19877"/>
                      <a:pt x="4620" y="19877"/>
                      <a:pt x="4620" y="19877"/>
                    </a:cubicBezTo>
                    <a:cubicBezTo>
                      <a:pt x="8779" y="21600"/>
                      <a:pt x="8779" y="21600"/>
                      <a:pt x="8779" y="21600"/>
                    </a:cubicBezTo>
                    <a:cubicBezTo>
                      <a:pt x="9703" y="19647"/>
                      <a:pt x="9703" y="19647"/>
                      <a:pt x="9703" y="19647"/>
                    </a:cubicBezTo>
                    <a:cubicBezTo>
                      <a:pt x="10396" y="19762"/>
                      <a:pt x="11204" y="19762"/>
                      <a:pt x="11897" y="19647"/>
                    </a:cubicBezTo>
                    <a:cubicBezTo>
                      <a:pt x="12821" y="21600"/>
                      <a:pt x="12821" y="21600"/>
                      <a:pt x="12821" y="21600"/>
                    </a:cubicBezTo>
                    <a:cubicBezTo>
                      <a:pt x="16980" y="19877"/>
                      <a:pt x="16980" y="19877"/>
                      <a:pt x="16980" y="19877"/>
                    </a:cubicBezTo>
                    <a:cubicBezTo>
                      <a:pt x="16287" y="17809"/>
                      <a:pt x="16287" y="17809"/>
                      <a:pt x="16287" y="17809"/>
                    </a:cubicBezTo>
                    <a:cubicBezTo>
                      <a:pt x="16864" y="17349"/>
                      <a:pt x="17442" y="16889"/>
                      <a:pt x="17788" y="16315"/>
                    </a:cubicBezTo>
                    <a:cubicBezTo>
                      <a:pt x="19867" y="17004"/>
                      <a:pt x="19867" y="17004"/>
                      <a:pt x="19867" y="17004"/>
                    </a:cubicBezTo>
                    <a:cubicBezTo>
                      <a:pt x="21600" y="12868"/>
                      <a:pt x="21600" y="12868"/>
                      <a:pt x="21600" y="12868"/>
                    </a:cubicBezTo>
                    <a:cubicBezTo>
                      <a:pt x="19636" y="11834"/>
                      <a:pt x="19636" y="11834"/>
                      <a:pt x="19636" y="11834"/>
                    </a:cubicBezTo>
                    <a:cubicBezTo>
                      <a:pt x="19752" y="11145"/>
                      <a:pt x="19752" y="10455"/>
                      <a:pt x="19636" y="9766"/>
                    </a:cubicBezTo>
                    <a:close/>
                    <a:moveTo>
                      <a:pt x="20214" y="13328"/>
                    </a:moveTo>
                    <a:cubicBezTo>
                      <a:pt x="19290" y="15626"/>
                      <a:pt x="19290" y="15626"/>
                      <a:pt x="19290" y="15626"/>
                    </a:cubicBezTo>
                    <a:cubicBezTo>
                      <a:pt x="17442" y="15051"/>
                      <a:pt x="17442" y="15051"/>
                      <a:pt x="17442" y="15051"/>
                    </a:cubicBezTo>
                    <a:cubicBezTo>
                      <a:pt x="17211" y="15396"/>
                      <a:pt x="17211" y="15396"/>
                      <a:pt x="17211" y="15396"/>
                    </a:cubicBezTo>
                    <a:cubicBezTo>
                      <a:pt x="16749" y="16085"/>
                      <a:pt x="16056" y="16660"/>
                      <a:pt x="15363" y="17119"/>
                    </a:cubicBezTo>
                    <a:cubicBezTo>
                      <a:pt x="15016" y="17349"/>
                      <a:pt x="15016" y="17349"/>
                      <a:pt x="15016" y="17349"/>
                    </a:cubicBezTo>
                    <a:cubicBezTo>
                      <a:pt x="15709" y="19302"/>
                      <a:pt x="15709" y="19302"/>
                      <a:pt x="15709" y="19302"/>
                    </a:cubicBezTo>
                    <a:cubicBezTo>
                      <a:pt x="13399" y="20221"/>
                      <a:pt x="13399" y="20221"/>
                      <a:pt x="13399" y="20221"/>
                    </a:cubicBezTo>
                    <a:cubicBezTo>
                      <a:pt x="12475" y="18498"/>
                      <a:pt x="12475" y="18498"/>
                      <a:pt x="12475" y="18498"/>
                    </a:cubicBezTo>
                    <a:cubicBezTo>
                      <a:pt x="12128" y="18498"/>
                      <a:pt x="12128" y="18498"/>
                      <a:pt x="12128" y="18498"/>
                    </a:cubicBezTo>
                    <a:cubicBezTo>
                      <a:pt x="11204" y="18728"/>
                      <a:pt x="10396" y="18728"/>
                      <a:pt x="9472" y="18498"/>
                    </a:cubicBezTo>
                    <a:cubicBezTo>
                      <a:pt x="9125" y="18498"/>
                      <a:pt x="9125" y="18498"/>
                      <a:pt x="9125" y="18498"/>
                    </a:cubicBezTo>
                    <a:cubicBezTo>
                      <a:pt x="8201" y="20221"/>
                      <a:pt x="8201" y="20221"/>
                      <a:pt x="8201" y="20221"/>
                    </a:cubicBezTo>
                    <a:cubicBezTo>
                      <a:pt x="5891" y="19302"/>
                      <a:pt x="5891" y="19302"/>
                      <a:pt x="5891" y="19302"/>
                    </a:cubicBezTo>
                    <a:cubicBezTo>
                      <a:pt x="6584" y="17464"/>
                      <a:pt x="6584" y="17464"/>
                      <a:pt x="6584" y="17464"/>
                    </a:cubicBezTo>
                    <a:cubicBezTo>
                      <a:pt x="6237" y="17234"/>
                      <a:pt x="6237" y="17234"/>
                      <a:pt x="6237" y="17234"/>
                    </a:cubicBezTo>
                    <a:cubicBezTo>
                      <a:pt x="5544" y="16660"/>
                      <a:pt x="4851" y="16085"/>
                      <a:pt x="4389" y="15396"/>
                    </a:cubicBezTo>
                    <a:cubicBezTo>
                      <a:pt x="4158" y="15051"/>
                      <a:pt x="4158" y="15051"/>
                      <a:pt x="4158" y="15051"/>
                    </a:cubicBezTo>
                    <a:cubicBezTo>
                      <a:pt x="2310" y="15626"/>
                      <a:pt x="2310" y="15626"/>
                      <a:pt x="2310" y="15626"/>
                    </a:cubicBezTo>
                    <a:cubicBezTo>
                      <a:pt x="1386" y="13328"/>
                      <a:pt x="1386" y="13328"/>
                      <a:pt x="1386" y="13328"/>
                    </a:cubicBezTo>
                    <a:cubicBezTo>
                      <a:pt x="3119" y="12523"/>
                      <a:pt x="3119" y="12523"/>
                      <a:pt x="3119" y="12523"/>
                    </a:cubicBezTo>
                    <a:cubicBezTo>
                      <a:pt x="3003" y="12064"/>
                      <a:pt x="3003" y="12064"/>
                      <a:pt x="3003" y="12064"/>
                    </a:cubicBezTo>
                    <a:cubicBezTo>
                      <a:pt x="2888" y="11260"/>
                      <a:pt x="2888" y="10340"/>
                      <a:pt x="3003" y="9536"/>
                    </a:cubicBezTo>
                    <a:cubicBezTo>
                      <a:pt x="3119" y="9191"/>
                      <a:pt x="3119" y="9191"/>
                      <a:pt x="3119" y="9191"/>
                    </a:cubicBezTo>
                    <a:cubicBezTo>
                      <a:pt x="1386" y="8272"/>
                      <a:pt x="1386" y="8272"/>
                      <a:pt x="1386" y="8272"/>
                    </a:cubicBezTo>
                    <a:cubicBezTo>
                      <a:pt x="2310" y="5974"/>
                      <a:pt x="2310" y="5974"/>
                      <a:pt x="2310" y="5974"/>
                    </a:cubicBezTo>
                    <a:cubicBezTo>
                      <a:pt x="4158" y="6549"/>
                      <a:pt x="4158" y="6549"/>
                      <a:pt x="4158" y="6549"/>
                    </a:cubicBezTo>
                    <a:cubicBezTo>
                      <a:pt x="4389" y="6204"/>
                      <a:pt x="4389" y="6204"/>
                      <a:pt x="4389" y="6204"/>
                    </a:cubicBezTo>
                    <a:cubicBezTo>
                      <a:pt x="4851" y="5515"/>
                      <a:pt x="5544" y="4940"/>
                      <a:pt x="6237" y="4481"/>
                    </a:cubicBezTo>
                    <a:cubicBezTo>
                      <a:pt x="6584" y="4251"/>
                      <a:pt x="6584" y="4251"/>
                      <a:pt x="6584" y="4251"/>
                    </a:cubicBezTo>
                    <a:cubicBezTo>
                      <a:pt x="5891" y="2298"/>
                      <a:pt x="5891" y="2298"/>
                      <a:pt x="5891" y="2298"/>
                    </a:cubicBezTo>
                    <a:cubicBezTo>
                      <a:pt x="8201" y="1379"/>
                      <a:pt x="8201" y="1379"/>
                      <a:pt x="8201" y="1379"/>
                    </a:cubicBezTo>
                    <a:cubicBezTo>
                      <a:pt x="9125" y="3102"/>
                      <a:pt x="9125" y="3102"/>
                      <a:pt x="9125" y="3102"/>
                    </a:cubicBezTo>
                    <a:cubicBezTo>
                      <a:pt x="9472" y="3102"/>
                      <a:pt x="9472" y="3102"/>
                      <a:pt x="9472" y="3102"/>
                    </a:cubicBezTo>
                    <a:cubicBezTo>
                      <a:pt x="10396" y="2987"/>
                      <a:pt x="11204" y="2987"/>
                      <a:pt x="12128" y="3102"/>
                    </a:cubicBezTo>
                    <a:cubicBezTo>
                      <a:pt x="12475" y="3102"/>
                      <a:pt x="12475" y="3102"/>
                      <a:pt x="12475" y="3102"/>
                    </a:cubicBezTo>
                    <a:cubicBezTo>
                      <a:pt x="13399" y="1379"/>
                      <a:pt x="13399" y="1379"/>
                      <a:pt x="13399" y="1379"/>
                    </a:cubicBezTo>
                    <a:cubicBezTo>
                      <a:pt x="15709" y="2298"/>
                      <a:pt x="15709" y="2298"/>
                      <a:pt x="15709" y="2298"/>
                    </a:cubicBezTo>
                    <a:cubicBezTo>
                      <a:pt x="15016" y="4251"/>
                      <a:pt x="15016" y="4251"/>
                      <a:pt x="15016" y="4251"/>
                    </a:cubicBezTo>
                    <a:cubicBezTo>
                      <a:pt x="15363" y="4481"/>
                      <a:pt x="15363" y="4481"/>
                      <a:pt x="15363" y="4481"/>
                    </a:cubicBezTo>
                    <a:cubicBezTo>
                      <a:pt x="16056" y="4940"/>
                      <a:pt x="16633" y="5515"/>
                      <a:pt x="17211" y="6204"/>
                    </a:cubicBezTo>
                    <a:cubicBezTo>
                      <a:pt x="17442" y="6549"/>
                      <a:pt x="17442" y="6549"/>
                      <a:pt x="17442" y="6549"/>
                    </a:cubicBezTo>
                    <a:cubicBezTo>
                      <a:pt x="19290" y="5974"/>
                      <a:pt x="19290" y="5974"/>
                      <a:pt x="19290" y="5974"/>
                    </a:cubicBezTo>
                    <a:cubicBezTo>
                      <a:pt x="20214" y="8272"/>
                      <a:pt x="20214" y="8272"/>
                      <a:pt x="20214" y="8272"/>
                    </a:cubicBezTo>
                    <a:cubicBezTo>
                      <a:pt x="18481" y="9191"/>
                      <a:pt x="18481" y="9191"/>
                      <a:pt x="18481" y="9191"/>
                    </a:cubicBezTo>
                    <a:cubicBezTo>
                      <a:pt x="18597" y="9536"/>
                      <a:pt x="18597" y="9536"/>
                      <a:pt x="18597" y="9536"/>
                    </a:cubicBezTo>
                    <a:cubicBezTo>
                      <a:pt x="18712" y="10340"/>
                      <a:pt x="18712" y="11260"/>
                      <a:pt x="18597" y="12064"/>
                    </a:cubicBezTo>
                    <a:cubicBezTo>
                      <a:pt x="18481" y="12523"/>
                      <a:pt x="18481" y="12523"/>
                      <a:pt x="18481" y="12523"/>
                    </a:cubicBezTo>
                    <a:lnTo>
                      <a:pt x="20214" y="13328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7" name="Freeform 47"/>
              <p:cNvSpPr/>
              <p:nvPr/>
            </p:nvSpPr>
            <p:spPr>
              <a:xfrm>
                <a:off x="189258" y="193669"/>
                <a:ext cx="105117" cy="103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52" h="20260" extrusionOk="0">
                    <a:moveTo>
                      <a:pt x="6288" y="760"/>
                    </a:moveTo>
                    <a:cubicBezTo>
                      <a:pt x="3625" y="1660"/>
                      <a:pt x="1849" y="3760"/>
                      <a:pt x="666" y="6160"/>
                    </a:cubicBezTo>
                    <a:cubicBezTo>
                      <a:pt x="-222" y="8860"/>
                      <a:pt x="-222" y="11560"/>
                      <a:pt x="666" y="13960"/>
                    </a:cubicBezTo>
                    <a:cubicBezTo>
                      <a:pt x="2441" y="17860"/>
                      <a:pt x="5992" y="20260"/>
                      <a:pt x="10134" y="20260"/>
                    </a:cubicBezTo>
                    <a:cubicBezTo>
                      <a:pt x="11318" y="20260"/>
                      <a:pt x="12501" y="19960"/>
                      <a:pt x="13685" y="19360"/>
                    </a:cubicBezTo>
                    <a:cubicBezTo>
                      <a:pt x="19011" y="17260"/>
                      <a:pt x="21378" y="11260"/>
                      <a:pt x="19307" y="6160"/>
                    </a:cubicBezTo>
                    <a:cubicBezTo>
                      <a:pt x="17236" y="1060"/>
                      <a:pt x="11318" y="-1340"/>
                      <a:pt x="6288" y="760"/>
                    </a:cubicBezTo>
                    <a:close/>
                    <a:moveTo>
                      <a:pt x="12797" y="16960"/>
                    </a:moveTo>
                    <a:cubicBezTo>
                      <a:pt x="8951" y="18460"/>
                      <a:pt x="4808" y="16660"/>
                      <a:pt x="3329" y="12760"/>
                    </a:cubicBezTo>
                    <a:cubicBezTo>
                      <a:pt x="2441" y="10960"/>
                      <a:pt x="2441" y="9160"/>
                      <a:pt x="3329" y="7360"/>
                    </a:cubicBezTo>
                    <a:cubicBezTo>
                      <a:pt x="3920" y="5560"/>
                      <a:pt x="5400" y="4060"/>
                      <a:pt x="7175" y="3460"/>
                    </a:cubicBezTo>
                    <a:cubicBezTo>
                      <a:pt x="8063" y="2860"/>
                      <a:pt x="8951" y="2860"/>
                      <a:pt x="9838" y="2860"/>
                    </a:cubicBezTo>
                    <a:cubicBezTo>
                      <a:pt x="12797" y="2860"/>
                      <a:pt x="15460" y="4360"/>
                      <a:pt x="16644" y="7360"/>
                    </a:cubicBezTo>
                    <a:cubicBezTo>
                      <a:pt x="18123" y="10960"/>
                      <a:pt x="16348" y="15460"/>
                      <a:pt x="12797" y="16960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8" name="Freeform 35"/>
              <p:cNvSpPr/>
              <p:nvPr/>
            </p:nvSpPr>
            <p:spPr>
              <a:xfrm>
                <a:off x="-1" y="-1"/>
                <a:ext cx="427079" cy="362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8" h="20380" extrusionOk="0">
                    <a:moveTo>
                      <a:pt x="3858" y="4505"/>
                    </a:moveTo>
                    <a:cubicBezTo>
                      <a:pt x="7383" y="428"/>
                      <a:pt x="12858" y="-439"/>
                      <a:pt x="17133" y="2423"/>
                    </a:cubicBezTo>
                    <a:cubicBezTo>
                      <a:pt x="17283" y="2510"/>
                      <a:pt x="17358" y="2597"/>
                      <a:pt x="17583" y="2684"/>
                    </a:cubicBezTo>
                    <a:cubicBezTo>
                      <a:pt x="18183" y="3204"/>
                      <a:pt x="18783" y="3725"/>
                      <a:pt x="19383" y="4332"/>
                    </a:cubicBezTo>
                    <a:cubicBezTo>
                      <a:pt x="18558" y="4332"/>
                      <a:pt x="18558" y="4332"/>
                      <a:pt x="18558" y="4332"/>
                    </a:cubicBezTo>
                    <a:cubicBezTo>
                      <a:pt x="18408" y="4332"/>
                      <a:pt x="18258" y="4505"/>
                      <a:pt x="18258" y="4679"/>
                    </a:cubicBezTo>
                    <a:cubicBezTo>
                      <a:pt x="18258" y="4939"/>
                      <a:pt x="18408" y="5113"/>
                      <a:pt x="18558" y="5113"/>
                    </a:cubicBezTo>
                    <a:cubicBezTo>
                      <a:pt x="20133" y="5113"/>
                      <a:pt x="20133" y="5113"/>
                      <a:pt x="20133" y="5113"/>
                    </a:cubicBezTo>
                    <a:cubicBezTo>
                      <a:pt x="20358" y="5113"/>
                      <a:pt x="20508" y="4939"/>
                      <a:pt x="20508" y="4679"/>
                    </a:cubicBezTo>
                    <a:cubicBezTo>
                      <a:pt x="20508" y="2857"/>
                      <a:pt x="20508" y="2857"/>
                      <a:pt x="20508" y="2857"/>
                    </a:cubicBezTo>
                    <a:cubicBezTo>
                      <a:pt x="20508" y="2684"/>
                      <a:pt x="20358" y="2510"/>
                      <a:pt x="20133" y="2510"/>
                    </a:cubicBezTo>
                    <a:cubicBezTo>
                      <a:pt x="19983" y="2510"/>
                      <a:pt x="19833" y="2684"/>
                      <a:pt x="19833" y="2857"/>
                    </a:cubicBezTo>
                    <a:cubicBezTo>
                      <a:pt x="19833" y="3811"/>
                      <a:pt x="19833" y="3811"/>
                      <a:pt x="19833" y="3811"/>
                    </a:cubicBezTo>
                    <a:cubicBezTo>
                      <a:pt x="19233" y="3117"/>
                      <a:pt x="18558" y="2597"/>
                      <a:pt x="17883" y="2076"/>
                    </a:cubicBezTo>
                    <a:cubicBezTo>
                      <a:pt x="17733" y="1903"/>
                      <a:pt x="17583" y="1816"/>
                      <a:pt x="17433" y="1729"/>
                    </a:cubicBezTo>
                    <a:cubicBezTo>
                      <a:pt x="12933" y="-1220"/>
                      <a:pt x="7158" y="-353"/>
                      <a:pt x="3408" y="3985"/>
                    </a:cubicBezTo>
                    <a:cubicBezTo>
                      <a:pt x="-267" y="8235"/>
                      <a:pt x="-1092" y="14915"/>
                      <a:pt x="1533" y="20207"/>
                    </a:cubicBezTo>
                    <a:cubicBezTo>
                      <a:pt x="1533" y="20293"/>
                      <a:pt x="1683" y="20380"/>
                      <a:pt x="1833" y="20380"/>
                    </a:cubicBezTo>
                    <a:cubicBezTo>
                      <a:pt x="1833" y="20380"/>
                      <a:pt x="1908" y="20380"/>
                      <a:pt x="1983" y="20293"/>
                    </a:cubicBezTo>
                    <a:cubicBezTo>
                      <a:pt x="2058" y="20293"/>
                      <a:pt x="2058" y="20207"/>
                      <a:pt x="2133" y="20120"/>
                    </a:cubicBezTo>
                    <a:cubicBezTo>
                      <a:pt x="2133" y="20033"/>
                      <a:pt x="2133" y="19946"/>
                      <a:pt x="2058" y="19860"/>
                    </a:cubicBezTo>
                    <a:cubicBezTo>
                      <a:pt x="-342" y="14828"/>
                      <a:pt x="408" y="8582"/>
                      <a:pt x="3858" y="450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59" name="Freeform 37"/>
              <p:cNvSpPr/>
              <p:nvPr/>
            </p:nvSpPr>
            <p:spPr>
              <a:xfrm>
                <a:off x="59462" y="119287"/>
                <a:ext cx="428552" cy="363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8" h="21070" extrusionOk="0">
                    <a:moveTo>
                      <a:pt x="18975" y="187"/>
                    </a:moveTo>
                    <a:cubicBezTo>
                      <a:pt x="18900" y="8"/>
                      <a:pt x="18675" y="-82"/>
                      <a:pt x="18525" y="97"/>
                    </a:cubicBezTo>
                    <a:cubicBezTo>
                      <a:pt x="18375" y="187"/>
                      <a:pt x="18300" y="366"/>
                      <a:pt x="18450" y="635"/>
                    </a:cubicBezTo>
                    <a:cubicBezTo>
                      <a:pt x="20850" y="5744"/>
                      <a:pt x="20100" y="12197"/>
                      <a:pt x="16650" y="16409"/>
                    </a:cubicBezTo>
                    <a:cubicBezTo>
                      <a:pt x="13125" y="20622"/>
                      <a:pt x="7650" y="21518"/>
                      <a:pt x="3375" y="18560"/>
                    </a:cubicBezTo>
                    <a:cubicBezTo>
                      <a:pt x="3225" y="18471"/>
                      <a:pt x="3075" y="18381"/>
                      <a:pt x="2925" y="18291"/>
                    </a:cubicBezTo>
                    <a:cubicBezTo>
                      <a:pt x="2325" y="17754"/>
                      <a:pt x="1725" y="17216"/>
                      <a:pt x="1125" y="16589"/>
                    </a:cubicBezTo>
                    <a:cubicBezTo>
                      <a:pt x="1950" y="16589"/>
                      <a:pt x="1950" y="16589"/>
                      <a:pt x="1950" y="16589"/>
                    </a:cubicBezTo>
                    <a:cubicBezTo>
                      <a:pt x="2100" y="16589"/>
                      <a:pt x="2250" y="16409"/>
                      <a:pt x="2250" y="16230"/>
                    </a:cubicBezTo>
                    <a:cubicBezTo>
                      <a:pt x="2250" y="15961"/>
                      <a:pt x="2100" y="15782"/>
                      <a:pt x="1950" y="15782"/>
                    </a:cubicBezTo>
                    <a:cubicBezTo>
                      <a:pt x="375" y="15782"/>
                      <a:pt x="375" y="15782"/>
                      <a:pt x="375" y="15782"/>
                    </a:cubicBezTo>
                    <a:cubicBezTo>
                      <a:pt x="150" y="15782"/>
                      <a:pt x="0" y="15961"/>
                      <a:pt x="0" y="16230"/>
                    </a:cubicBezTo>
                    <a:cubicBezTo>
                      <a:pt x="0" y="18112"/>
                      <a:pt x="0" y="18112"/>
                      <a:pt x="0" y="18112"/>
                    </a:cubicBezTo>
                    <a:cubicBezTo>
                      <a:pt x="0" y="18291"/>
                      <a:pt x="150" y="18471"/>
                      <a:pt x="375" y="18471"/>
                    </a:cubicBezTo>
                    <a:cubicBezTo>
                      <a:pt x="525" y="18471"/>
                      <a:pt x="675" y="18291"/>
                      <a:pt x="675" y="18112"/>
                    </a:cubicBezTo>
                    <a:cubicBezTo>
                      <a:pt x="675" y="17126"/>
                      <a:pt x="675" y="17126"/>
                      <a:pt x="675" y="17126"/>
                    </a:cubicBezTo>
                    <a:cubicBezTo>
                      <a:pt x="1275" y="17843"/>
                      <a:pt x="1950" y="18381"/>
                      <a:pt x="2625" y="18919"/>
                    </a:cubicBezTo>
                    <a:cubicBezTo>
                      <a:pt x="2775" y="19098"/>
                      <a:pt x="2925" y="19188"/>
                      <a:pt x="3075" y="19277"/>
                    </a:cubicBezTo>
                    <a:cubicBezTo>
                      <a:pt x="4800" y="20442"/>
                      <a:pt x="6750" y="21070"/>
                      <a:pt x="8775" y="21070"/>
                    </a:cubicBezTo>
                    <a:cubicBezTo>
                      <a:pt x="11925" y="21070"/>
                      <a:pt x="14850" y="19636"/>
                      <a:pt x="17100" y="16947"/>
                    </a:cubicBezTo>
                    <a:cubicBezTo>
                      <a:pt x="20775" y="12555"/>
                      <a:pt x="21600" y="5654"/>
                      <a:pt x="18975" y="187"/>
                    </a:cubicBezTo>
                    <a:close/>
                  </a:path>
                </a:pathLst>
              </a:custGeom>
              <a:solidFill>
                <a:srgbClr val="02ACE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67" name="Group 8"/>
          <p:cNvGrpSpPr/>
          <p:nvPr/>
        </p:nvGrpSpPr>
        <p:grpSpPr>
          <a:xfrm>
            <a:off x="9126992" y="4235944"/>
            <a:ext cx="789147" cy="789147"/>
            <a:chOff x="0" y="0"/>
            <a:chExt cx="789146" cy="789146"/>
          </a:xfrm>
        </p:grpSpPr>
        <p:sp>
          <p:nvSpPr>
            <p:cNvPr id="862" name="Oval 112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66" name="Group 122"/>
            <p:cNvGrpSpPr/>
            <p:nvPr/>
          </p:nvGrpSpPr>
          <p:grpSpPr>
            <a:xfrm>
              <a:off x="249554" y="182900"/>
              <a:ext cx="263566" cy="444021"/>
              <a:chOff x="1252" y="1432"/>
              <a:chExt cx="263565" cy="444019"/>
            </a:xfrm>
          </p:grpSpPr>
          <p:sp>
            <p:nvSpPr>
              <p:cNvPr id="863" name="Freeform 167"/>
              <p:cNvSpPr/>
              <p:nvPr/>
            </p:nvSpPr>
            <p:spPr>
              <a:xfrm>
                <a:off x="1252" y="1432"/>
                <a:ext cx="263566" cy="444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28" y="0"/>
                    </a:moveTo>
                    <a:cubicBezTo>
                      <a:pt x="2728" y="0"/>
                      <a:pt x="2728" y="0"/>
                      <a:pt x="2728" y="0"/>
                    </a:cubicBezTo>
                    <a:cubicBezTo>
                      <a:pt x="1225" y="0"/>
                      <a:pt x="0" y="725"/>
                      <a:pt x="0" y="1616"/>
                    </a:cubicBezTo>
                    <a:cubicBezTo>
                      <a:pt x="0" y="19984"/>
                      <a:pt x="0" y="19984"/>
                      <a:pt x="0" y="19984"/>
                    </a:cubicBezTo>
                    <a:cubicBezTo>
                      <a:pt x="0" y="20875"/>
                      <a:pt x="1225" y="21600"/>
                      <a:pt x="2728" y="21600"/>
                    </a:cubicBezTo>
                    <a:cubicBezTo>
                      <a:pt x="18928" y="21600"/>
                      <a:pt x="18928" y="21600"/>
                      <a:pt x="18928" y="21600"/>
                    </a:cubicBezTo>
                    <a:cubicBezTo>
                      <a:pt x="20431" y="21600"/>
                      <a:pt x="21600" y="20875"/>
                      <a:pt x="21600" y="19984"/>
                    </a:cubicBezTo>
                    <a:cubicBezTo>
                      <a:pt x="21600" y="1616"/>
                      <a:pt x="21600" y="1616"/>
                      <a:pt x="21600" y="1616"/>
                    </a:cubicBezTo>
                    <a:cubicBezTo>
                      <a:pt x="21600" y="725"/>
                      <a:pt x="20431" y="0"/>
                      <a:pt x="18928" y="0"/>
                    </a:cubicBezTo>
                    <a:close/>
                    <a:moveTo>
                      <a:pt x="2728" y="561"/>
                    </a:moveTo>
                    <a:cubicBezTo>
                      <a:pt x="18928" y="561"/>
                      <a:pt x="18928" y="561"/>
                      <a:pt x="18928" y="561"/>
                    </a:cubicBezTo>
                    <a:cubicBezTo>
                      <a:pt x="19874" y="561"/>
                      <a:pt x="20709" y="1022"/>
                      <a:pt x="20709" y="1616"/>
                    </a:cubicBezTo>
                    <a:cubicBezTo>
                      <a:pt x="20709" y="3133"/>
                      <a:pt x="20709" y="3133"/>
                      <a:pt x="20709" y="3133"/>
                    </a:cubicBezTo>
                    <a:cubicBezTo>
                      <a:pt x="946" y="3133"/>
                      <a:pt x="946" y="3133"/>
                      <a:pt x="946" y="3133"/>
                    </a:cubicBezTo>
                    <a:cubicBezTo>
                      <a:pt x="946" y="1616"/>
                      <a:pt x="946" y="1616"/>
                      <a:pt x="946" y="1616"/>
                    </a:cubicBezTo>
                    <a:cubicBezTo>
                      <a:pt x="946" y="1022"/>
                      <a:pt x="1726" y="561"/>
                      <a:pt x="2728" y="561"/>
                    </a:cubicBezTo>
                    <a:close/>
                    <a:moveTo>
                      <a:pt x="20709" y="17049"/>
                    </a:moveTo>
                    <a:cubicBezTo>
                      <a:pt x="946" y="17049"/>
                      <a:pt x="946" y="17049"/>
                      <a:pt x="946" y="17049"/>
                    </a:cubicBezTo>
                    <a:cubicBezTo>
                      <a:pt x="946" y="3660"/>
                      <a:pt x="946" y="3660"/>
                      <a:pt x="946" y="3660"/>
                    </a:cubicBezTo>
                    <a:cubicBezTo>
                      <a:pt x="20709" y="3660"/>
                      <a:pt x="20709" y="3660"/>
                      <a:pt x="20709" y="3660"/>
                    </a:cubicBezTo>
                    <a:lnTo>
                      <a:pt x="20709" y="17049"/>
                    </a:lnTo>
                    <a:close/>
                    <a:moveTo>
                      <a:pt x="18928" y="21039"/>
                    </a:moveTo>
                    <a:cubicBezTo>
                      <a:pt x="2728" y="21039"/>
                      <a:pt x="2728" y="21039"/>
                      <a:pt x="2728" y="21039"/>
                    </a:cubicBezTo>
                    <a:cubicBezTo>
                      <a:pt x="1726" y="21039"/>
                      <a:pt x="946" y="20578"/>
                      <a:pt x="946" y="19984"/>
                    </a:cubicBezTo>
                    <a:cubicBezTo>
                      <a:pt x="946" y="17610"/>
                      <a:pt x="946" y="17610"/>
                      <a:pt x="946" y="17610"/>
                    </a:cubicBezTo>
                    <a:cubicBezTo>
                      <a:pt x="20709" y="17610"/>
                      <a:pt x="20709" y="17610"/>
                      <a:pt x="20709" y="17610"/>
                    </a:cubicBezTo>
                    <a:cubicBezTo>
                      <a:pt x="20709" y="19984"/>
                      <a:pt x="20709" y="19984"/>
                      <a:pt x="20709" y="19984"/>
                    </a:cubicBezTo>
                    <a:cubicBezTo>
                      <a:pt x="20709" y="20578"/>
                      <a:pt x="19874" y="21039"/>
                      <a:pt x="18928" y="21039"/>
                    </a:cubicBezTo>
                    <a:close/>
                  </a:path>
                </a:pathLst>
              </a:custGeom>
              <a:solidFill>
                <a:srgbClr val="499AD3"/>
              </a:solidFill>
              <a:ln w="6350" cap="flat">
                <a:solidFill>
                  <a:srgbClr val="499AD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4" name="Rectangle 169"/>
              <p:cNvSpPr/>
              <p:nvPr/>
            </p:nvSpPr>
            <p:spPr>
              <a:xfrm>
                <a:off x="107529" y="34375"/>
                <a:ext cx="51013" cy="14324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65" name="Oval 170"/>
              <p:cNvSpPr/>
              <p:nvPr/>
            </p:nvSpPr>
            <p:spPr>
              <a:xfrm>
                <a:off x="117447" y="380997"/>
                <a:ext cx="26925" cy="27215"/>
              </a:xfrm>
              <a:prstGeom prst="ellipse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79" name="Group 7"/>
          <p:cNvGrpSpPr/>
          <p:nvPr/>
        </p:nvGrpSpPr>
        <p:grpSpPr>
          <a:xfrm>
            <a:off x="10270780" y="4227152"/>
            <a:ext cx="789147" cy="789147"/>
            <a:chOff x="0" y="0"/>
            <a:chExt cx="789146" cy="789146"/>
          </a:xfrm>
        </p:grpSpPr>
        <p:sp>
          <p:nvSpPr>
            <p:cNvPr id="868" name="Oval 110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78" name="Group 124"/>
            <p:cNvGrpSpPr/>
            <p:nvPr/>
          </p:nvGrpSpPr>
          <p:grpSpPr>
            <a:xfrm>
              <a:off x="113331" y="224243"/>
              <a:ext cx="562487" cy="289998"/>
              <a:chOff x="0" y="0"/>
              <a:chExt cx="562486" cy="289996"/>
            </a:xfrm>
          </p:grpSpPr>
          <p:sp>
            <p:nvSpPr>
              <p:cNvPr id="869" name="Freeform 44"/>
              <p:cNvSpPr/>
              <p:nvPr/>
            </p:nvSpPr>
            <p:spPr>
              <a:xfrm>
                <a:off x="0" y="179384"/>
                <a:ext cx="79921" cy="11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0" extrusionOk="0">
                    <a:moveTo>
                      <a:pt x="19708" y="13"/>
                    </a:moveTo>
                    <a:cubicBezTo>
                      <a:pt x="18604" y="-100"/>
                      <a:pt x="17658" y="575"/>
                      <a:pt x="17658" y="1363"/>
                    </a:cubicBezTo>
                    <a:cubicBezTo>
                      <a:pt x="17501" y="1475"/>
                      <a:pt x="17185" y="1588"/>
                      <a:pt x="17028" y="1588"/>
                    </a:cubicBezTo>
                    <a:cubicBezTo>
                      <a:pt x="10248" y="1588"/>
                      <a:pt x="10248" y="1588"/>
                      <a:pt x="10248" y="1588"/>
                    </a:cubicBezTo>
                    <a:cubicBezTo>
                      <a:pt x="6622" y="1588"/>
                      <a:pt x="0" y="2938"/>
                      <a:pt x="0" y="8113"/>
                    </a:cubicBezTo>
                    <a:cubicBezTo>
                      <a:pt x="0" y="20037"/>
                      <a:pt x="0" y="20037"/>
                      <a:pt x="0" y="20037"/>
                    </a:cubicBezTo>
                    <a:cubicBezTo>
                      <a:pt x="0" y="20825"/>
                      <a:pt x="946" y="21500"/>
                      <a:pt x="2050" y="21500"/>
                    </a:cubicBezTo>
                    <a:cubicBezTo>
                      <a:pt x="3153" y="21500"/>
                      <a:pt x="3942" y="20825"/>
                      <a:pt x="3942" y="20037"/>
                    </a:cubicBezTo>
                    <a:cubicBezTo>
                      <a:pt x="3942" y="8113"/>
                      <a:pt x="3942" y="8113"/>
                      <a:pt x="3942" y="8113"/>
                    </a:cubicBezTo>
                    <a:cubicBezTo>
                      <a:pt x="3942" y="4625"/>
                      <a:pt x="9618" y="4513"/>
                      <a:pt x="10248" y="4513"/>
                    </a:cubicBezTo>
                    <a:cubicBezTo>
                      <a:pt x="17185" y="4513"/>
                      <a:pt x="17185" y="4513"/>
                      <a:pt x="17185" y="4513"/>
                    </a:cubicBezTo>
                    <a:cubicBezTo>
                      <a:pt x="19393" y="4288"/>
                      <a:pt x="21600" y="3388"/>
                      <a:pt x="21600" y="1475"/>
                    </a:cubicBezTo>
                    <a:cubicBezTo>
                      <a:pt x="21600" y="688"/>
                      <a:pt x="20812" y="13"/>
                      <a:pt x="19708" y="13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0" name="Freeform 46"/>
              <p:cNvSpPr/>
              <p:nvPr/>
            </p:nvSpPr>
            <p:spPr>
              <a:xfrm>
                <a:off x="106560" y="179630"/>
                <a:ext cx="47953" cy="22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76" y="7560"/>
                    </a:moveTo>
                    <a:cubicBezTo>
                      <a:pt x="6849" y="8100"/>
                      <a:pt x="6849" y="8100"/>
                      <a:pt x="6849" y="8100"/>
                    </a:cubicBezTo>
                    <a:cubicBezTo>
                      <a:pt x="6849" y="8100"/>
                      <a:pt x="6849" y="7560"/>
                      <a:pt x="6849" y="7020"/>
                    </a:cubicBezTo>
                    <a:cubicBezTo>
                      <a:pt x="6849" y="3240"/>
                      <a:pt x="5268" y="0"/>
                      <a:pt x="3424" y="0"/>
                    </a:cubicBezTo>
                    <a:cubicBezTo>
                      <a:pt x="3424" y="0"/>
                      <a:pt x="3424" y="0"/>
                      <a:pt x="3424" y="0"/>
                    </a:cubicBezTo>
                    <a:cubicBezTo>
                      <a:pt x="1580" y="0"/>
                      <a:pt x="0" y="3240"/>
                      <a:pt x="0" y="7020"/>
                    </a:cubicBezTo>
                    <a:cubicBezTo>
                      <a:pt x="0" y="12420"/>
                      <a:pt x="1317" y="15660"/>
                      <a:pt x="2107" y="17820"/>
                    </a:cubicBezTo>
                    <a:cubicBezTo>
                      <a:pt x="3951" y="21060"/>
                      <a:pt x="6059" y="21600"/>
                      <a:pt x="6585" y="21600"/>
                    </a:cubicBezTo>
                    <a:cubicBezTo>
                      <a:pt x="6849" y="21600"/>
                      <a:pt x="6849" y="21600"/>
                      <a:pt x="6849" y="21600"/>
                    </a:cubicBezTo>
                    <a:cubicBezTo>
                      <a:pt x="18176" y="21600"/>
                      <a:pt x="18176" y="21600"/>
                      <a:pt x="18176" y="21600"/>
                    </a:cubicBezTo>
                    <a:cubicBezTo>
                      <a:pt x="20020" y="21600"/>
                      <a:pt x="21600" y="18360"/>
                      <a:pt x="21600" y="14580"/>
                    </a:cubicBezTo>
                    <a:cubicBezTo>
                      <a:pt x="21600" y="10800"/>
                      <a:pt x="20020" y="7560"/>
                      <a:pt x="18176" y="7560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1" name="Freeform 47"/>
              <p:cNvSpPr/>
              <p:nvPr/>
            </p:nvSpPr>
            <p:spPr>
              <a:xfrm>
                <a:off x="41863" y="57847"/>
                <a:ext cx="101233" cy="111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37"/>
                      <a:pt x="16731" y="0"/>
                      <a:pt x="10862" y="0"/>
                    </a:cubicBezTo>
                    <a:cubicBezTo>
                      <a:pt x="4869" y="0"/>
                      <a:pt x="0" y="4837"/>
                      <a:pt x="0" y="10800"/>
                    </a:cubicBezTo>
                    <a:cubicBezTo>
                      <a:pt x="0" y="16762"/>
                      <a:pt x="4869" y="21600"/>
                      <a:pt x="10862" y="21600"/>
                    </a:cubicBezTo>
                    <a:cubicBezTo>
                      <a:pt x="16731" y="21600"/>
                      <a:pt x="21600" y="16762"/>
                      <a:pt x="21600" y="10800"/>
                    </a:cubicBezTo>
                    <a:close/>
                    <a:moveTo>
                      <a:pt x="10862" y="18787"/>
                    </a:moveTo>
                    <a:cubicBezTo>
                      <a:pt x="6617" y="18787"/>
                      <a:pt x="3246" y="15187"/>
                      <a:pt x="3246" y="10800"/>
                    </a:cubicBezTo>
                    <a:cubicBezTo>
                      <a:pt x="3246" y="6412"/>
                      <a:pt x="6617" y="2925"/>
                      <a:pt x="10862" y="2925"/>
                    </a:cubicBezTo>
                    <a:cubicBezTo>
                      <a:pt x="14983" y="2925"/>
                      <a:pt x="18354" y="6412"/>
                      <a:pt x="18354" y="10800"/>
                    </a:cubicBezTo>
                    <a:cubicBezTo>
                      <a:pt x="18354" y="15187"/>
                      <a:pt x="14983" y="18787"/>
                      <a:pt x="10862" y="18787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2" name="Freeform 49"/>
              <p:cNvSpPr/>
              <p:nvPr/>
            </p:nvSpPr>
            <p:spPr>
              <a:xfrm>
                <a:off x="407973" y="179381"/>
                <a:ext cx="49476" cy="23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31" extrusionOk="0">
                    <a:moveTo>
                      <a:pt x="18296" y="58"/>
                    </a:moveTo>
                    <a:cubicBezTo>
                      <a:pt x="16518" y="-469"/>
                      <a:pt x="15247" y="2692"/>
                      <a:pt x="15247" y="6380"/>
                    </a:cubicBezTo>
                    <a:cubicBezTo>
                      <a:pt x="14993" y="6907"/>
                      <a:pt x="14231" y="7433"/>
                      <a:pt x="14231" y="7433"/>
                    </a:cubicBezTo>
                    <a:cubicBezTo>
                      <a:pt x="3304" y="7433"/>
                      <a:pt x="3304" y="7433"/>
                      <a:pt x="3304" y="7433"/>
                    </a:cubicBezTo>
                    <a:cubicBezTo>
                      <a:pt x="1525" y="7433"/>
                      <a:pt x="0" y="10594"/>
                      <a:pt x="0" y="14282"/>
                    </a:cubicBezTo>
                    <a:cubicBezTo>
                      <a:pt x="0" y="17970"/>
                      <a:pt x="1525" y="21131"/>
                      <a:pt x="3304" y="21131"/>
                    </a:cubicBezTo>
                    <a:cubicBezTo>
                      <a:pt x="14485" y="21131"/>
                      <a:pt x="14485" y="21131"/>
                      <a:pt x="14485" y="21131"/>
                    </a:cubicBezTo>
                    <a:cubicBezTo>
                      <a:pt x="17788" y="20077"/>
                      <a:pt x="21600" y="15863"/>
                      <a:pt x="21600" y="6907"/>
                    </a:cubicBezTo>
                    <a:cubicBezTo>
                      <a:pt x="21600" y="3219"/>
                      <a:pt x="20075" y="58"/>
                      <a:pt x="18296" y="58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3" name="Freeform 51"/>
              <p:cNvSpPr/>
              <p:nvPr/>
            </p:nvSpPr>
            <p:spPr>
              <a:xfrm>
                <a:off x="484087" y="179630"/>
                <a:ext cx="78400" cy="108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2" y="1600"/>
                    </a:moveTo>
                    <a:cubicBezTo>
                      <a:pt x="4191" y="1714"/>
                      <a:pt x="4191" y="1714"/>
                      <a:pt x="4191" y="1714"/>
                    </a:cubicBezTo>
                    <a:cubicBezTo>
                      <a:pt x="4191" y="1714"/>
                      <a:pt x="4191" y="1600"/>
                      <a:pt x="4191" y="1486"/>
                    </a:cubicBezTo>
                    <a:cubicBezTo>
                      <a:pt x="4030" y="686"/>
                      <a:pt x="3224" y="0"/>
                      <a:pt x="2096" y="0"/>
                    </a:cubicBezTo>
                    <a:cubicBezTo>
                      <a:pt x="2096" y="0"/>
                      <a:pt x="2096" y="0"/>
                      <a:pt x="2096" y="0"/>
                    </a:cubicBezTo>
                    <a:cubicBezTo>
                      <a:pt x="967" y="0"/>
                      <a:pt x="0" y="686"/>
                      <a:pt x="0" y="1486"/>
                    </a:cubicBezTo>
                    <a:cubicBezTo>
                      <a:pt x="0" y="2629"/>
                      <a:pt x="645" y="3314"/>
                      <a:pt x="1290" y="3771"/>
                    </a:cubicBezTo>
                    <a:cubicBezTo>
                      <a:pt x="2418" y="4571"/>
                      <a:pt x="3869" y="4571"/>
                      <a:pt x="4191" y="4571"/>
                    </a:cubicBezTo>
                    <a:cubicBezTo>
                      <a:pt x="11122" y="4571"/>
                      <a:pt x="11122" y="4571"/>
                      <a:pt x="11122" y="4571"/>
                    </a:cubicBezTo>
                    <a:cubicBezTo>
                      <a:pt x="11284" y="4571"/>
                      <a:pt x="17409" y="4571"/>
                      <a:pt x="17409" y="8229"/>
                    </a:cubicBezTo>
                    <a:cubicBezTo>
                      <a:pt x="17409" y="20229"/>
                      <a:pt x="17409" y="20229"/>
                      <a:pt x="17409" y="20229"/>
                    </a:cubicBezTo>
                    <a:cubicBezTo>
                      <a:pt x="17409" y="21029"/>
                      <a:pt x="18376" y="21600"/>
                      <a:pt x="19504" y="21600"/>
                    </a:cubicBezTo>
                    <a:cubicBezTo>
                      <a:pt x="20633" y="21600"/>
                      <a:pt x="21600" y="21029"/>
                      <a:pt x="21600" y="20229"/>
                    </a:cubicBezTo>
                    <a:cubicBezTo>
                      <a:pt x="21600" y="8229"/>
                      <a:pt x="21600" y="8229"/>
                      <a:pt x="21600" y="8229"/>
                    </a:cubicBezTo>
                    <a:cubicBezTo>
                      <a:pt x="21600" y="2971"/>
                      <a:pt x="14669" y="1600"/>
                      <a:pt x="11122" y="1600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4" name="Freeform 52"/>
              <p:cNvSpPr/>
              <p:nvPr/>
            </p:nvSpPr>
            <p:spPr>
              <a:xfrm>
                <a:off x="419390" y="57847"/>
                <a:ext cx="100472" cy="111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37"/>
                      <a:pt x="16828" y="0"/>
                      <a:pt x="10800" y="0"/>
                    </a:cubicBezTo>
                    <a:cubicBezTo>
                      <a:pt x="4898" y="0"/>
                      <a:pt x="0" y="4837"/>
                      <a:pt x="0" y="10800"/>
                    </a:cubicBezTo>
                    <a:cubicBezTo>
                      <a:pt x="0" y="16762"/>
                      <a:pt x="4898" y="21600"/>
                      <a:pt x="10800" y="21600"/>
                    </a:cubicBezTo>
                    <a:cubicBezTo>
                      <a:pt x="16828" y="21600"/>
                      <a:pt x="21600" y="16762"/>
                      <a:pt x="21600" y="10800"/>
                    </a:cubicBezTo>
                    <a:close/>
                    <a:moveTo>
                      <a:pt x="10800" y="18787"/>
                    </a:moveTo>
                    <a:cubicBezTo>
                      <a:pt x="6656" y="18787"/>
                      <a:pt x="3140" y="15187"/>
                      <a:pt x="3140" y="10800"/>
                    </a:cubicBezTo>
                    <a:cubicBezTo>
                      <a:pt x="3140" y="6412"/>
                      <a:pt x="6656" y="2925"/>
                      <a:pt x="10800" y="2925"/>
                    </a:cubicBezTo>
                    <a:cubicBezTo>
                      <a:pt x="15070" y="2925"/>
                      <a:pt x="18460" y="6412"/>
                      <a:pt x="18460" y="10800"/>
                    </a:cubicBezTo>
                    <a:cubicBezTo>
                      <a:pt x="18460" y="15187"/>
                      <a:pt x="15070" y="18787"/>
                      <a:pt x="10800" y="18787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5" name="Freeform 54"/>
              <p:cNvSpPr/>
              <p:nvPr/>
            </p:nvSpPr>
            <p:spPr>
              <a:xfrm>
                <a:off x="161362" y="150706"/>
                <a:ext cx="101234" cy="139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77" y="0"/>
                    </a:moveTo>
                    <a:cubicBezTo>
                      <a:pt x="19103" y="0"/>
                      <a:pt x="18354" y="446"/>
                      <a:pt x="18354" y="1071"/>
                    </a:cubicBezTo>
                    <a:cubicBezTo>
                      <a:pt x="18354" y="1428"/>
                      <a:pt x="17230" y="1607"/>
                      <a:pt x="17230" y="1607"/>
                    </a:cubicBezTo>
                    <a:cubicBezTo>
                      <a:pt x="10238" y="1607"/>
                      <a:pt x="10238" y="1607"/>
                      <a:pt x="10238" y="1607"/>
                    </a:cubicBezTo>
                    <a:cubicBezTo>
                      <a:pt x="6742" y="1607"/>
                      <a:pt x="0" y="2945"/>
                      <a:pt x="0" y="8033"/>
                    </a:cubicBezTo>
                    <a:cubicBezTo>
                      <a:pt x="0" y="20440"/>
                      <a:pt x="0" y="20440"/>
                      <a:pt x="0" y="20440"/>
                    </a:cubicBezTo>
                    <a:cubicBezTo>
                      <a:pt x="0" y="21064"/>
                      <a:pt x="749" y="21600"/>
                      <a:pt x="1623" y="21600"/>
                    </a:cubicBezTo>
                    <a:cubicBezTo>
                      <a:pt x="2497" y="21600"/>
                      <a:pt x="3246" y="21064"/>
                      <a:pt x="3246" y="20440"/>
                    </a:cubicBezTo>
                    <a:cubicBezTo>
                      <a:pt x="3246" y="8033"/>
                      <a:pt x="3246" y="8033"/>
                      <a:pt x="3246" y="8033"/>
                    </a:cubicBezTo>
                    <a:cubicBezTo>
                      <a:pt x="3246" y="4017"/>
                      <a:pt x="9489" y="3838"/>
                      <a:pt x="10238" y="3838"/>
                    </a:cubicBezTo>
                    <a:cubicBezTo>
                      <a:pt x="17480" y="3838"/>
                      <a:pt x="17480" y="3838"/>
                      <a:pt x="17480" y="3838"/>
                    </a:cubicBezTo>
                    <a:cubicBezTo>
                      <a:pt x="19353" y="3749"/>
                      <a:pt x="21475" y="2767"/>
                      <a:pt x="21600" y="1160"/>
                    </a:cubicBezTo>
                    <a:cubicBezTo>
                      <a:pt x="21600" y="536"/>
                      <a:pt x="20851" y="0"/>
                      <a:pt x="19977" y="0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6" name="Freeform 56"/>
              <p:cNvSpPr/>
              <p:nvPr/>
            </p:nvSpPr>
            <p:spPr>
              <a:xfrm>
                <a:off x="302174" y="150706"/>
                <a:ext cx="98189" cy="137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86" y="1620"/>
                    </a:moveTo>
                    <a:cubicBezTo>
                      <a:pt x="3729" y="1620"/>
                      <a:pt x="3729" y="1620"/>
                      <a:pt x="3729" y="1620"/>
                    </a:cubicBezTo>
                    <a:cubicBezTo>
                      <a:pt x="3729" y="1620"/>
                      <a:pt x="3600" y="1620"/>
                      <a:pt x="3471" y="1530"/>
                    </a:cubicBezTo>
                    <a:cubicBezTo>
                      <a:pt x="3343" y="1440"/>
                      <a:pt x="3343" y="1350"/>
                      <a:pt x="3343" y="1080"/>
                    </a:cubicBezTo>
                    <a:cubicBezTo>
                      <a:pt x="3343" y="450"/>
                      <a:pt x="2571" y="0"/>
                      <a:pt x="1671" y="0"/>
                    </a:cubicBezTo>
                    <a:cubicBezTo>
                      <a:pt x="1671" y="0"/>
                      <a:pt x="1671" y="0"/>
                      <a:pt x="1671" y="0"/>
                    </a:cubicBezTo>
                    <a:cubicBezTo>
                      <a:pt x="771" y="0"/>
                      <a:pt x="0" y="450"/>
                      <a:pt x="0" y="1170"/>
                    </a:cubicBezTo>
                    <a:cubicBezTo>
                      <a:pt x="0" y="2160"/>
                      <a:pt x="643" y="2790"/>
                      <a:pt x="1157" y="3150"/>
                    </a:cubicBezTo>
                    <a:cubicBezTo>
                      <a:pt x="2314" y="3870"/>
                      <a:pt x="3600" y="3870"/>
                      <a:pt x="3857" y="3870"/>
                    </a:cubicBezTo>
                    <a:cubicBezTo>
                      <a:pt x="11057" y="3870"/>
                      <a:pt x="11057" y="3870"/>
                      <a:pt x="11057" y="3870"/>
                    </a:cubicBezTo>
                    <a:cubicBezTo>
                      <a:pt x="11829" y="3870"/>
                      <a:pt x="18386" y="4050"/>
                      <a:pt x="18386" y="8100"/>
                    </a:cubicBezTo>
                    <a:cubicBezTo>
                      <a:pt x="18386" y="20430"/>
                      <a:pt x="18386" y="20430"/>
                      <a:pt x="18386" y="20430"/>
                    </a:cubicBezTo>
                    <a:cubicBezTo>
                      <a:pt x="18386" y="21060"/>
                      <a:pt x="19029" y="21600"/>
                      <a:pt x="19929" y="21600"/>
                    </a:cubicBezTo>
                    <a:cubicBezTo>
                      <a:pt x="20829" y="21600"/>
                      <a:pt x="21600" y="21060"/>
                      <a:pt x="21600" y="20430"/>
                    </a:cubicBezTo>
                    <a:cubicBezTo>
                      <a:pt x="21600" y="8100"/>
                      <a:pt x="21600" y="8100"/>
                      <a:pt x="21600" y="8100"/>
                    </a:cubicBezTo>
                    <a:cubicBezTo>
                      <a:pt x="21600" y="2970"/>
                      <a:pt x="14786" y="1620"/>
                      <a:pt x="11186" y="1620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77" name="Freeform 57"/>
              <p:cNvSpPr/>
              <p:nvPr/>
            </p:nvSpPr>
            <p:spPr>
              <a:xfrm>
                <a:off x="216926" y="0"/>
                <a:ext cx="127873" cy="140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780"/>
                      <a:pt x="16767" y="0"/>
                      <a:pt x="10849" y="0"/>
                    </a:cubicBezTo>
                    <a:cubicBezTo>
                      <a:pt x="4833" y="0"/>
                      <a:pt x="0" y="4780"/>
                      <a:pt x="0" y="10800"/>
                    </a:cubicBezTo>
                    <a:cubicBezTo>
                      <a:pt x="0" y="16731"/>
                      <a:pt x="4833" y="21600"/>
                      <a:pt x="10849" y="21600"/>
                    </a:cubicBezTo>
                    <a:cubicBezTo>
                      <a:pt x="16767" y="21600"/>
                      <a:pt x="21600" y="16731"/>
                      <a:pt x="21600" y="10800"/>
                    </a:cubicBezTo>
                    <a:close/>
                    <a:moveTo>
                      <a:pt x="10849" y="19387"/>
                    </a:moveTo>
                    <a:cubicBezTo>
                      <a:pt x="6312" y="19387"/>
                      <a:pt x="2564" y="15492"/>
                      <a:pt x="2564" y="10800"/>
                    </a:cubicBezTo>
                    <a:cubicBezTo>
                      <a:pt x="2564" y="6108"/>
                      <a:pt x="6312" y="2213"/>
                      <a:pt x="10849" y="2213"/>
                    </a:cubicBezTo>
                    <a:cubicBezTo>
                      <a:pt x="15386" y="2213"/>
                      <a:pt x="19036" y="6108"/>
                      <a:pt x="19036" y="10800"/>
                    </a:cubicBezTo>
                    <a:cubicBezTo>
                      <a:pt x="19036" y="15492"/>
                      <a:pt x="15386" y="19387"/>
                      <a:pt x="10849" y="19387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84" name="Group 5"/>
          <p:cNvGrpSpPr/>
          <p:nvPr/>
        </p:nvGrpSpPr>
        <p:grpSpPr>
          <a:xfrm>
            <a:off x="5715465" y="4227152"/>
            <a:ext cx="789147" cy="789147"/>
            <a:chOff x="0" y="0"/>
            <a:chExt cx="789146" cy="789146"/>
          </a:xfrm>
        </p:grpSpPr>
        <p:sp>
          <p:nvSpPr>
            <p:cNvPr id="880" name="Oval 115"/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83" name="Group 125"/>
            <p:cNvGrpSpPr/>
            <p:nvPr/>
          </p:nvGrpSpPr>
          <p:grpSpPr>
            <a:xfrm>
              <a:off x="163509" y="161079"/>
              <a:ext cx="475520" cy="464278"/>
              <a:chOff x="0" y="0"/>
              <a:chExt cx="475518" cy="464276"/>
            </a:xfrm>
          </p:grpSpPr>
          <p:sp>
            <p:nvSpPr>
              <p:cNvPr id="881" name="Freeform 58"/>
              <p:cNvSpPr/>
              <p:nvPr/>
            </p:nvSpPr>
            <p:spPr>
              <a:xfrm>
                <a:off x="0" y="0"/>
                <a:ext cx="475519" cy="464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743"/>
                    </a:moveTo>
                    <a:cubicBezTo>
                      <a:pt x="21600" y="8743"/>
                      <a:pt x="21600" y="8743"/>
                      <a:pt x="21600" y="8743"/>
                    </a:cubicBezTo>
                    <a:cubicBezTo>
                      <a:pt x="21561" y="7754"/>
                      <a:pt x="21209" y="6804"/>
                      <a:pt x="20543" y="6092"/>
                    </a:cubicBezTo>
                    <a:cubicBezTo>
                      <a:pt x="19917" y="5380"/>
                      <a:pt x="19096" y="4905"/>
                      <a:pt x="18157" y="4747"/>
                    </a:cubicBezTo>
                    <a:cubicBezTo>
                      <a:pt x="17843" y="4035"/>
                      <a:pt x="17374" y="3402"/>
                      <a:pt x="16709" y="2927"/>
                    </a:cubicBezTo>
                    <a:cubicBezTo>
                      <a:pt x="16043" y="2413"/>
                      <a:pt x="15183" y="2136"/>
                      <a:pt x="14322" y="2136"/>
                    </a:cubicBezTo>
                    <a:cubicBezTo>
                      <a:pt x="14126" y="2136"/>
                      <a:pt x="13930" y="2176"/>
                      <a:pt x="13735" y="2215"/>
                    </a:cubicBezTo>
                    <a:cubicBezTo>
                      <a:pt x="13617" y="2215"/>
                      <a:pt x="13539" y="2215"/>
                      <a:pt x="13422" y="2255"/>
                    </a:cubicBezTo>
                    <a:cubicBezTo>
                      <a:pt x="12913" y="1582"/>
                      <a:pt x="12248" y="1029"/>
                      <a:pt x="11504" y="673"/>
                    </a:cubicBezTo>
                    <a:cubicBezTo>
                      <a:pt x="10722" y="237"/>
                      <a:pt x="9783" y="0"/>
                      <a:pt x="8883" y="0"/>
                    </a:cubicBezTo>
                    <a:cubicBezTo>
                      <a:pt x="8883" y="0"/>
                      <a:pt x="8883" y="0"/>
                      <a:pt x="8883" y="0"/>
                    </a:cubicBezTo>
                    <a:cubicBezTo>
                      <a:pt x="7513" y="0"/>
                      <a:pt x="6143" y="514"/>
                      <a:pt x="5126" y="1464"/>
                    </a:cubicBezTo>
                    <a:cubicBezTo>
                      <a:pt x="4148" y="2334"/>
                      <a:pt x="3483" y="3521"/>
                      <a:pt x="3248" y="4787"/>
                    </a:cubicBezTo>
                    <a:cubicBezTo>
                      <a:pt x="2387" y="4985"/>
                      <a:pt x="1604" y="5459"/>
                      <a:pt x="1017" y="6132"/>
                    </a:cubicBezTo>
                    <a:cubicBezTo>
                      <a:pt x="939" y="6251"/>
                      <a:pt x="939" y="6251"/>
                      <a:pt x="939" y="6251"/>
                    </a:cubicBezTo>
                    <a:cubicBezTo>
                      <a:pt x="939" y="6251"/>
                      <a:pt x="939" y="6251"/>
                      <a:pt x="939" y="6251"/>
                    </a:cubicBezTo>
                    <a:cubicBezTo>
                      <a:pt x="352" y="6963"/>
                      <a:pt x="0" y="7912"/>
                      <a:pt x="0" y="8862"/>
                    </a:cubicBezTo>
                    <a:cubicBezTo>
                      <a:pt x="0" y="9969"/>
                      <a:pt x="430" y="11037"/>
                      <a:pt x="1213" y="11829"/>
                    </a:cubicBezTo>
                    <a:cubicBezTo>
                      <a:pt x="1996" y="12580"/>
                      <a:pt x="3013" y="13015"/>
                      <a:pt x="4148" y="13015"/>
                    </a:cubicBezTo>
                    <a:cubicBezTo>
                      <a:pt x="6457" y="13015"/>
                      <a:pt x="6457" y="13015"/>
                      <a:pt x="6457" y="13015"/>
                    </a:cubicBezTo>
                    <a:cubicBezTo>
                      <a:pt x="6457" y="16062"/>
                      <a:pt x="6457" y="16062"/>
                      <a:pt x="6457" y="16062"/>
                    </a:cubicBezTo>
                    <a:cubicBezTo>
                      <a:pt x="4187" y="18356"/>
                      <a:pt x="4187" y="18356"/>
                      <a:pt x="4187" y="18356"/>
                    </a:cubicBezTo>
                    <a:cubicBezTo>
                      <a:pt x="3952" y="18237"/>
                      <a:pt x="3639" y="18158"/>
                      <a:pt x="3326" y="18158"/>
                    </a:cubicBezTo>
                    <a:cubicBezTo>
                      <a:pt x="2387" y="18158"/>
                      <a:pt x="1643" y="18910"/>
                      <a:pt x="1643" y="19859"/>
                    </a:cubicBezTo>
                    <a:cubicBezTo>
                      <a:pt x="1643" y="20848"/>
                      <a:pt x="2387" y="21600"/>
                      <a:pt x="3326" y="21600"/>
                    </a:cubicBezTo>
                    <a:cubicBezTo>
                      <a:pt x="4265" y="21600"/>
                      <a:pt x="5048" y="20848"/>
                      <a:pt x="5048" y="19859"/>
                    </a:cubicBezTo>
                    <a:cubicBezTo>
                      <a:pt x="5048" y="19503"/>
                      <a:pt x="4930" y="19147"/>
                      <a:pt x="4735" y="18870"/>
                    </a:cubicBezTo>
                    <a:cubicBezTo>
                      <a:pt x="7161" y="16378"/>
                      <a:pt x="7161" y="16378"/>
                      <a:pt x="7161" y="16378"/>
                    </a:cubicBezTo>
                    <a:cubicBezTo>
                      <a:pt x="7161" y="13015"/>
                      <a:pt x="7161" y="13015"/>
                      <a:pt x="7161" y="13015"/>
                    </a:cubicBezTo>
                    <a:cubicBezTo>
                      <a:pt x="14322" y="13055"/>
                      <a:pt x="14322" y="13055"/>
                      <a:pt x="14322" y="13055"/>
                    </a:cubicBezTo>
                    <a:cubicBezTo>
                      <a:pt x="14322" y="16378"/>
                      <a:pt x="14322" y="16378"/>
                      <a:pt x="14322" y="16378"/>
                    </a:cubicBezTo>
                    <a:cubicBezTo>
                      <a:pt x="16787" y="18870"/>
                      <a:pt x="16787" y="18870"/>
                      <a:pt x="16787" y="18870"/>
                    </a:cubicBezTo>
                    <a:cubicBezTo>
                      <a:pt x="16591" y="19147"/>
                      <a:pt x="16474" y="19503"/>
                      <a:pt x="16474" y="19859"/>
                    </a:cubicBezTo>
                    <a:cubicBezTo>
                      <a:pt x="16474" y="20848"/>
                      <a:pt x="17217" y="21600"/>
                      <a:pt x="18157" y="21600"/>
                    </a:cubicBezTo>
                    <a:cubicBezTo>
                      <a:pt x="19096" y="21600"/>
                      <a:pt x="19878" y="20848"/>
                      <a:pt x="19878" y="19859"/>
                    </a:cubicBezTo>
                    <a:cubicBezTo>
                      <a:pt x="19878" y="18910"/>
                      <a:pt x="19096" y="18158"/>
                      <a:pt x="18157" y="18158"/>
                    </a:cubicBezTo>
                    <a:cubicBezTo>
                      <a:pt x="17843" y="18158"/>
                      <a:pt x="17570" y="18237"/>
                      <a:pt x="17335" y="18356"/>
                    </a:cubicBezTo>
                    <a:cubicBezTo>
                      <a:pt x="15065" y="16062"/>
                      <a:pt x="15065" y="16062"/>
                      <a:pt x="15065" y="16062"/>
                    </a:cubicBezTo>
                    <a:cubicBezTo>
                      <a:pt x="15065" y="13055"/>
                      <a:pt x="15065" y="13055"/>
                      <a:pt x="15065" y="13055"/>
                    </a:cubicBezTo>
                    <a:cubicBezTo>
                      <a:pt x="17609" y="13055"/>
                      <a:pt x="17609" y="13055"/>
                      <a:pt x="17609" y="13055"/>
                    </a:cubicBezTo>
                    <a:cubicBezTo>
                      <a:pt x="18665" y="13015"/>
                      <a:pt x="19643" y="12580"/>
                      <a:pt x="20387" y="11829"/>
                    </a:cubicBezTo>
                    <a:cubicBezTo>
                      <a:pt x="21130" y="11077"/>
                      <a:pt x="21561" y="10088"/>
                      <a:pt x="21600" y="9020"/>
                    </a:cubicBezTo>
                    <a:cubicBezTo>
                      <a:pt x="21600" y="9020"/>
                      <a:pt x="21600" y="9020"/>
                      <a:pt x="21600" y="9020"/>
                    </a:cubicBezTo>
                    <a:lnTo>
                      <a:pt x="21600" y="8743"/>
                    </a:lnTo>
                    <a:close/>
                    <a:moveTo>
                      <a:pt x="3326" y="20888"/>
                    </a:moveTo>
                    <a:cubicBezTo>
                      <a:pt x="2778" y="20888"/>
                      <a:pt x="2348" y="20413"/>
                      <a:pt x="2348" y="19859"/>
                    </a:cubicBezTo>
                    <a:cubicBezTo>
                      <a:pt x="2348" y="19305"/>
                      <a:pt x="2778" y="18870"/>
                      <a:pt x="3326" y="18870"/>
                    </a:cubicBezTo>
                    <a:cubicBezTo>
                      <a:pt x="3874" y="18870"/>
                      <a:pt x="4343" y="19305"/>
                      <a:pt x="4343" y="19859"/>
                    </a:cubicBezTo>
                    <a:cubicBezTo>
                      <a:pt x="4343" y="20413"/>
                      <a:pt x="3874" y="20888"/>
                      <a:pt x="3326" y="20888"/>
                    </a:cubicBezTo>
                    <a:close/>
                    <a:moveTo>
                      <a:pt x="19174" y="19859"/>
                    </a:moveTo>
                    <a:cubicBezTo>
                      <a:pt x="19174" y="20413"/>
                      <a:pt x="18704" y="20888"/>
                      <a:pt x="18157" y="20888"/>
                    </a:cubicBezTo>
                    <a:cubicBezTo>
                      <a:pt x="17609" y="20888"/>
                      <a:pt x="17178" y="20413"/>
                      <a:pt x="17178" y="19859"/>
                    </a:cubicBezTo>
                    <a:cubicBezTo>
                      <a:pt x="17178" y="19305"/>
                      <a:pt x="17609" y="18870"/>
                      <a:pt x="18157" y="18870"/>
                    </a:cubicBezTo>
                    <a:cubicBezTo>
                      <a:pt x="18704" y="18870"/>
                      <a:pt x="19174" y="19305"/>
                      <a:pt x="19174" y="19859"/>
                    </a:cubicBezTo>
                    <a:close/>
                    <a:moveTo>
                      <a:pt x="19878" y="11314"/>
                    </a:moveTo>
                    <a:cubicBezTo>
                      <a:pt x="19252" y="11947"/>
                      <a:pt x="18430" y="12303"/>
                      <a:pt x="17570" y="12303"/>
                    </a:cubicBezTo>
                    <a:cubicBezTo>
                      <a:pt x="4148" y="12303"/>
                      <a:pt x="4148" y="12303"/>
                      <a:pt x="4148" y="12303"/>
                    </a:cubicBezTo>
                    <a:cubicBezTo>
                      <a:pt x="3209" y="12303"/>
                      <a:pt x="2387" y="11947"/>
                      <a:pt x="1722" y="11314"/>
                    </a:cubicBezTo>
                    <a:cubicBezTo>
                      <a:pt x="1722" y="11275"/>
                      <a:pt x="1722" y="11275"/>
                      <a:pt x="1722" y="11275"/>
                    </a:cubicBezTo>
                    <a:cubicBezTo>
                      <a:pt x="1096" y="10642"/>
                      <a:pt x="743" y="9771"/>
                      <a:pt x="743" y="8862"/>
                    </a:cubicBezTo>
                    <a:cubicBezTo>
                      <a:pt x="743" y="8070"/>
                      <a:pt x="1017" y="7279"/>
                      <a:pt x="1526" y="6686"/>
                    </a:cubicBezTo>
                    <a:cubicBezTo>
                      <a:pt x="1565" y="6607"/>
                      <a:pt x="1565" y="6607"/>
                      <a:pt x="1565" y="6607"/>
                    </a:cubicBezTo>
                    <a:cubicBezTo>
                      <a:pt x="2074" y="6013"/>
                      <a:pt x="2817" y="5578"/>
                      <a:pt x="3639" y="5459"/>
                    </a:cubicBezTo>
                    <a:cubicBezTo>
                      <a:pt x="3796" y="5459"/>
                      <a:pt x="3913" y="5301"/>
                      <a:pt x="3913" y="5143"/>
                    </a:cubicBezTo>
                    <a:cubicBezTo>
                      <a:pt x="4070" y="3916"/>
                      <a:pt x="4696" y="2809"/>
                      <a:pt x="5596" y="2018"/>
                    </a:cubicBezTo>
                    <a:cubicBezTo>
                      <a:pt x="6496" y="1187"/>
                      <a:pt x="7670" y="752"/>
                      <a:pt x="8883" y="752"/>
                    </a:cubicBezTo>
                    <a:cubicBezTo>
                      <a:pt x="8883" y="752"/>
                      <a:pt x="8883" y="752"/>
                      <a:pt x="8883" y="752"/>
                    </a:cubicBezTo>
                    <a:cubicBezTo>
                      <a:pt x="9665" y="752"/>
                      <a:pt x="10487" y="949"/>
                      <a:pt x="11191" y="1305"/>
                    </a:cubicBezTo>
                    <a:cubicBezTo>
                      <a:pt x="11896" y="1701"/>
                      <a:pt x="12522" y="2215"/>
                      <a:pt x="12952" y="2888"/>
                    </a:cubicBezTo>
                    <a:cubicBezTo>
                      <a:pt x="13070" y="3007"/>
                      <a:pt x="13226" y="3086"/>
                      <a:pt x="13383" y="3007"/>
                    </a:cubicBezTo>
                    <a:cubicBezTo>
                      <a:pt x="13539" y="2967"/>
                      <a:pt x="13696" y="2927"/>
                      <a:pt x="13852" y="2927"/>
                    </a:cubicBezTo>
                    <a:cubicBezTo>
                      <a:pt x="14713" y="2809"/>
                      <a:pt x="15613" y="3007"/>
                      <a:pt x="16317" y="3521"/>
                    </a:cubicBezTo>
                    <a:cubicBezTo>
                      <a:pt x="16865" y="3956"/>
                      <a:pt x="17335" y="4549"/>
                      <a:pt x="17530" y="5222"/>
                    </a:cubicBezTo>
                    <a:cubicBezTo>
                      <a:pt x="17609" y="5341"/>
                      <a:pt x="17726" y="5459"/>
                      <a:pt x="17843" y="5459"/>
                    </a:cubicBezTo>
                    <a:cubicBezTo>
                      <a:pt x="18704" y="5538"/>
                      <a:pt x="19448" y="5934"/>
                      <a:pt x="20035" y="6567"/>
                    </a:cubicBezTo>
                    <a:cubicBezTo>
                      <a:pt x="20543" y="7200"/>
                      <a:pt x="20857" y="7952"/>
                      <a:pt x="20896" y="8782"/>
                    </a:cubicBezTo>
                    <a:cubicBezTo>
                      <a:pt x="20896" y="8941"/>
                      <a:pt x="20896" y="8941"/>
                      <a:pt x="20896" y="8941"/>
                    </a:cubicBezTo>
                    <a:cubicBezTo>
                      <a:pt x="20857" y="9811"/>
                      <a:pt x="20504" y="10681"/>
                      <a:pt x="19878" y="11314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2" name="Freeform 59"/>
              <p:cNvSpPr/>
              <p:nvPr/>
            </p:nvSpPr>
            <p:spPr>
              <a:xfrm>
                <a:off x="194478" y="281038"/>
                <a:ext cx="74196" cy="170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10" y="12358"/>
                    </a:moveTo>
                    <a:cubicBezTo>
                      <a:pt x="12910" y="0"/>
                      <a:pt x="12910" y="0"/>
                      <a:pt x="12910" y="0"/>
                    </a:cubicBezTo>
                    <a:cubicBezTo>
                      <a:pt x="8441" y="0"/>
                      <a:pt x="8441" y="0"/>
                      <a:pt x="8441" y="0"/>
                    </a:cubicBezTo>
                    <a:cubicBezTo>
                      <a:pt x="8441" y="12358"/>
                      <a:pt x="8441" y="12358"/>
                      <a:pt x="8441" y="12358"/>
                    </a:cubicBezTo>
                    <a:cubicBezTo>
                      <a:pt x="3724" y="12788"/>
                      <a:pt x="0" y="14722"/>
                      <a:pt x="0" y="16872"/>
                    </a:cubicBezTo>
                    <a:cubicBezTo>
                      <a:pt x="0" y="19451"/>
                      <a:pt x="4966" y="21600"/>
                      <a:pt x="10924" y="21600"/>
                    </a:cubicBezTo>
                    <a:cubicBezTo>
                      <a:pt x="16883" y="21600"/>
                      <a:pt x="21600" y="19451"/>
                      <a:pt x="21600" y="16872"/>
                    </a:cubicBezTo>
                    <a:cubicBezTo>
                      <a:pt x="21600" y="14615"/>
                      <a:pt x="17876" y="12788"/>
                      <a:pt x="12910" y="12358"/>
                    </a:cubicBezTo>
                    <a:close/>
                    <a:moveTo>
                      <a:pt x="10924" y="19666"/>
                    </a:moveTo>
                    <a:cubicBezTo>
                      <a:pt x="7448" y="19666"/>
                      <a:pt x="4469" y="18376"/>
                      <a:pt x="4469" y="16872"/>
                    </a:cubicBezTo>
                    <a:cubicBezTo>
                      <a:pt x="4469" y="15367"/>
                      <a:pt x="7448" y="14185"/>
                      <a:pt x="10924" y="14185"/>
                    </a:cubicBezTo>
                    <a:cubicBezTo>
                      <a:pt x="14400" y="14185"/>
                      <a:pt x="17131" y="15367"/>
                      <a:pt x="17131" y="16872"/>
                    </a:cubicBezTo>
                    <a:cubicBezTo>
                      <a:pt x="17131" y="18376"/>
                      <a:pt x="14400" y="19666"/>
                      <a:pt x="10924" y="19666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889" name="Group 36"/>
          <p:cNvGrpSpPr/>
          <p:nvPr/>
        </p:nvGrpSpPr>
        <p:grpSpPr>
          <a:xfrm>
            <a:off x="4566111" y="4227152"/>
            <a:ext cx="789147" cy="789147"/>
            <a:chOff x="0" y="0"/>
            <a:chExt cx="789146" cy="789146"/>
          </a:xfrm>
        </p:grpSpPr>
        <p:sp>
          <p:nvSpPr>
            <p:cNvPr id="885" name="Oval 113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88" name="Group 126"/>
            <p:cNvGrpSpPr/>
            <p:nvPr/>
          </p:nvGrpSpPr>
          <p:grpSpPr>
            <a:xfrm>
              <a:off x="169051" y="206956"/>
              <a:ext cx="471671" cy="403941"/>
              <a:chOff x="0" y="0"/>
              <a:chExt cx="471670" cy="403940"/>
            </a:xfrm>
          </p:grpSpPr>
          <p:sp>
            <p:nvSpPr>
              <p:cNvPr id="886" name="Freeform 60"/>
              <p:cNvSpPr/>
              <p:nvPr/>
            </p:nvSpPr>
            <p:spPr>
              <a:xfrm>
                <a:off x="157223" y="175548"/>
                <a:ext cx="314448" cy="228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3" extrusionOk="0">
                    <a:moveTo>
                      <a:pt x="21268" y="9757"/>
                    </a:moveTo>
                    <a:cubicBezTo>
                      <a:pt x="12761" y="296"/>
                      <a:pt x="12761" y="296"/>
                      <a:pt x="12761" y="296"/>
                    </a:cubicBezTo>
                    <a:cubicBezTo>
                      <a:pt x="12495" y="-61"/>
                      <a:pt x="12096" y="-61"/>
                      <a:pt x="11830" y="118"/>
                    </a:cubicBezTo>
                    <a:cubicBezTo>
                      <a:pt x="11498" y="296"/>
                      <a:pt x="11298" y="742"/>
                      <a:pt x="11298" y="1189"/>
                    </a:cubicBezTo>
                    <a:cubicBezTo>
                      <a:pt x="11298" y="3777"/>
                      <a:pt x="11298" y="3777"/>
                      <a:pt x="11298" y="3777"/>
                    </a:cubicBezTo>
                    <a:cubicBezTo>
                      <a:pt x="864" y="3777"/>
                      <a:pt x="864" y="3777"/>
                      <a:pt x="864" y="3777"/>
                    </a:cubicBezTo>
                    <a:cubicBezTo>
                      <a:pt x="399" y="3777"/>
                      <a:pt x="0" y="4313"/>
                      <a:pt x="0" y="5027"/>
                    </a:cubicBezTo>
                    <a:cubicBezTo>
                      <a:pt x="0" y="16362"/>
                      <a:pt x="0" y="16362"/>
                      <a:pt x="0" y="16362"/>
                    </a:cubicBezTo>
                    <a:cubicBezTo>
                      <a:pt x="0" y="17076"/>
                      <a:pt x="399" y="17612"/>
                      <a:pt x="864" y="17612"/>
                    </a:cubicBezTo>
                    <a:cubicBezTo>
                      <a:pt x="11298" y="17612"/>
                      <a:pt x="11298" y="17612"/>
                      <a:pt x="11298" y="17612"/>
                    </a:cubicBezTo>
                    <a:cubicBezTo>
                      <a:pt x="11298" y="20200"/>
                      <a:pt x="11298" y="20200"/>
                      <a:pt x="11298" y="20200"/>
                    </a:cubicBezTo>
                    <a:cubicBezTo>
                      <a:pt x="11298" y="20646"/>
                      <a:pt x="11498" y="21093"/>
                      <a:pt x="11830" y="21271"/>
                    </a:cubicBezTo>
                    <a:cubicBezTo>
                      <a:pt x="12096" y="21539"/>
                      <a:pt x="12495" y="21450"/>
                      <a:pt x="12761" y="21182"/>
                    </a:cubicBezTo>
                    <a:cubicBezTo>
                      <a:pt x="21268" y="11632"/>
                      <a:pt x="21268" y="11632"/>
                      <a:pt x="21268" y="11632"/>
                    </a:cubicBezTo>
                    <a:cubicBezTo>
                      <a:pt x="21467" y="11453"/>
                      <a:pt x="21600" y="11096"/>
                      <a:pt x="21600" y="10739"/>
                    </a:cubicBezTo>
                    <a:cubicBezTo>
                      <a:pt x="21600" y="10382"/>
                      <a:pt x="21467" y="10025"/>
                      <a:pt x="21268" y="9757"/>
                    </a:cubicBezTo>
                    <a:close/>
                    <a:moveTo>
                      <a:pt x="13093" y="17612"/>
                    </a:moveTo>
                    <a:cubicBezTo>
                      <a:pt x="13093" y="16362"/>
                      <a:pt x="13093" y="16362"/>
                      <a:pt x="13093" y="16362"/>
                    </a:cubicBezTo>
                    <a:cubicBezTo>
                      <a:pt x="13093" y="15737"/>
                      <a:pt x="12694" y="15202"/>
                      <a:pt x="12162" y="15202"/>
                    </a:cubicBezTo>
                    <a:cubicBezTo>
                      <a:pt x="1794" y="15202"/>
                      <a:pt x="1794" y="15202"/>
                      <a:pt x="1794" y="15202"/>
                    </a:cubicBezTo>
                    <a:cubicBezTo>
                      <a:pt x="1794" y="6276"/>
                      <a:pt x="1794" y="6276"/>
                      <a:pt x="1794" y="6276"/>
                    </a:cubicBezTo>
                    <a:cubicBezTo>
                      <a:pt x="12162" y="6276"/>
                      <a:pt x="12162" y="6276"/>
                      <a:pt x="12162" y="6276"/>
                    </a:cubicBezTo>
                    <a:cubicBezTo>
                      <a:pt x="12694" y="6276"/>
                      <a:pt x="13093" y="5651"/>
                      <a:pt x="13093" y="5027"/>
                    </a:cubicBezTo>
                    <a:cubicBezTo>
                      <a:pt x="13093" y="3866"/>
                      <a:pt x="13093" y="3866"/>
                      <a:pt x="13093" y="3866"/>
                    </a:cubicBezTo>
                    <a:cubicBezTo>
                      <a:pt x="19274" y="10739"/>
                      <a:pt x="19274" y="10739"/>
                      <a:pt x="19274" y="10739"/>
                    </a:cubicBezTo>
                    <a:lnTo>
                      <a:pt x="13093" y="17612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87" name="Freeform 61"/>
              <p:cNvSpPr/>
              <p:nvPr/>
            </p:nvSpPr>
            <p:spPr>
              <a:xfrm>
                <a:off x="0" y="-1"/>
                <a:ext cx="299354" cy="228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27" extrusionOk="0">
                    <a:moveTo>
                      <a:pt x="21600" y="16400"/>
                    </a:moveTo>
                    <a:cubicBezTo>
                      <a:pt x="21600" y="5065"/>
                      <a:pt x="21600" y="5065"/>
                      <a:pt x="21600" y="5065"/>
                    </a:cubicBezTo>
                    <a:cubicBezTo>
                      <a:pt x="21600" y="4351"/>
                      <a:pt x="21182" y="3815"/>
                      <a:pt x="20694" y="3815"/>
                    </a:cubicBezTo>
                    <a:cubicBezTo>
                      <a:pt x="10243" y="3815"/>
                      <a:pt x="10243" y="3815"/>
                      <a:pt x="10243" y="3815"/>
                    </a:cubicBezTo>
                    <a:cubicBezTo>
                      <a:pt x="10243" y="1227"/>
                      <a:pt x="10243" y="1227"/>
                      <a:pt x="10243" y="1227"/>
                    </a:cubicBezTo>
                    <a:cubicBezTo>
                      <a:pt x="10243" y="781"/>
                      <a:pt x="10103" y="334"/>
                      <a:pt x="9755" y="156"/>
                    </a:cubicBezTo>
                    <a:cubicBezTo>
                      <a:pt x="9406" y="-112"/>
                      <a:pt x="9058" y="-23"/>
                      <a:pt x="8779" y="334"/>
                    </a:cubicBezTo>
                    <a:cubicBezTo>
                      <a:pt x="279" y="9795"/>
                      <a:pt x="279" y="9795"/>
                      <a:pt x="279" y="9795"/>
                    </a:cubicBezTo>
                    <a:cubicBezTo>
                      <a:pt x="70" y="10063"/>
                      <a:pt x="0" y="10331"/>
                      <a:pt x="0" y="10688"/>
                    </a:cubicBezTo>
                    <a:cubicBezTo>
                      <a:pt x="0" y="11045"/>
                      <a:pt x="70" y="11402"/>
                      <a:pt x="279" y="11670"/>
                    </a:cubicBezTo>
                    <a:cubicBezTo>
                      <a:pt x="8779" y="21131"/>
                      <a:pt x="8779" y="21131"/>
                      <a:pt x="8779" y="21131"/>
                    </a:cubicBezTo>
                    <a:cubicBezTo>
                      <a:pt x="9058" y="21488"/>
                      <a:pt x="9406" y="21488"/>
                      <a:pt x="9755" y="21309"/>
                    </a:cubicBezTo>
                    <a:cubicBezTo>
                      <a:pt x="10103" y="21131"/>
                      <a:pt x="10243" y="20685"/>
                      <a:pt x="10243" y="20238"/>
                    </a:cubicBezTo>
                    <a:cubicBezTo>
                      <a:pt x="10243" y="17650"/>
                      <a:pt x="10243" y="17650"/>
                      <a:pt x="10243" y="17650"/>
                    </a:cubicBezTo>
                    <a:cubicBezTo>
                      <a:pt x="20694" y="17650"/>
                      <a:pt x="20694" y="17650"/>
                      <a:pt x="20694" y="17650"/>
                    </a:cubicBezTo>
                    <a:cubicBezTo>
                      <a:pt x="21182" y="17650"/>
                      <a:pt x="21600" y="17114"/>
                      <a:pt x="21600" y="16400"/>
                    </a:cubicBezTo>
                    <a:close/>
                    <a:moveTo>
                      <a:pt x="19788" y="15240"/>
                    </a:moveTo>
                    <a:cubicBezTo>
                      <a:pt x="9337" y="15240"/>
                      <a:pt x="9337" y="15240"/>
                      <a:pt x="9337" y="15240"/>
                    </a:cubicBezTo>
                    <a:cubicBezTo>
                      <a:pt x="8849" y="15240"/>
                      <a:pt x="8431" y="15776"/>
                      <a:pt x="8431" y="16400"/>
                    </a:cubicBezTo>
                    <a:cubicBezTo>
                      <a:pt x="8431" y="17650"/>
                      <a:pt x="8431" y="17650"/>
                      <a:pt x="8431" y="17650"/>
                    </a:cubicBezTo>
                    <a:cubicBezTo>
                      <a:pt x="2299" y="10688"/>
                      <a:pt x="2299" y="10688"/>
                      <a:pt x="2299" y="10688"/>
                    </a:cubicBezTo>
                    <a:cubicBezTo>
                      <a:pt x="8431" y="3815"/>
                      <a:pt x="8431" y="3815"/>
                      <a:pt x="8431" y="3815"/>
                    </a:cubicBezTo>
                    <a:cubicBezTo>
                      <a:pt x="8431" y="5065"/>
                      <a:pt x="8431" y="5065"/>
                      <a:pt x="8431" y="5065"/>
                    </a:cubicBezTo>
                    <a:cubicBezTo>
                      <a:pt x="8431" y="5690"/>
                      <a:pt x="8849" y="6225"/>
                      <a:pt x="9337" y="6225"/>
                    </a:cubicBezTo>
                    <a:cubicBezTo>
                      <a:pt x="19788" y="6225"/>
                      <a:pt x="19788" y="6225"/>
                      <a:pt x="19788" y="6225"/>
                    </a:cubicBezTo>
                    <a:lnTo>
                      <a:pt x="19788" y="15240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900" name="Group 33"/>
          <p:cNvGrpSpPr/>
          <p:nvPr/>
        </p:nvGrpSpPr>
        <p:grpSpPr>
          <a:xfrm>
            <a:off x="6841405" y="4227152"/>
            <a:ext cx="789147" cy="789147"/>
            <a:chOff x="0" y="0"/>
            <a:chExt cx="789146" cy="789146"/>
          </a:xfrm>
        </p:grpSpPr>
        <p:sp>
          <p:nvSpPr>
            <p:cNvPr id="890" name="Oval 111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899" name="Group 127"/>
            <p:cNvGrpSpPr/>
            <p:nvPr/>
          </p:nvGrpSpPr>
          <p:grpSpPr>
            <a:xfrm>
              <a:off x="122977" y="181526"/>
              <a:ext cx="515966" cy="435029"/>
              <a:chOff x="0" y="0"/>
              <a:chExt cx="515965" cy="435028"/>
            </a:xfrm>
          </p:grpSpPr>
          <p:sp>
            <p:nvSpPr>
              <p:cNvPr id="891" name="Freeform 62"/>
              <p:cNvSpPr/>
              <p:nvPr/>
            </p:nvSpPr>
            <p:spPr>
              <a:xfrm>
                <a:off x="430465" y="349519"/>
                <a:ext cx="66872" cy="85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4" h="21339" extrusionOk="0">
                    <a:moveTo>
                      <a:pt x="10197" y="21339"/>
                    </a:moveTo>
                    <a:cubicBezTo>
                      <a:pt x="9117" y="21339"/>
                      <a:pt x="8307" y="20704"/>
                      <a:pt x="7767" y="20068"/>
                    </a:cubicBezTo>
                    <a:cubicBezTo>
                      <a:pt x="207" y="4398"/>
                      <a:pt x="207" y="4398"/>
                      <a:pt x="207" y="4398"/>
                    </a:cubicBezTo>
                    <a:cubicBezTo>
                      <a:pt x="-333" y="3339"/>
                      <a:pt x="207" y="2280"/>
                      <a:pt x="1557" y="1857"/>
                    </a:cubicBezTo>
                    <a:cubicBezTo>
                      <a:pt x="2907" y="1433"/>
                      <a:pt x="4257" y="2068"/>
                      <a:pt x="4797" y="3127"/>
                    </a:cubicBezTo>
                    <a:cubicBezTo>
                      <a:pt x="10197" y="13927"/>
                      <a:pt x="10197" y="13927"/>
                      <a:pt x="10197" y="13927"/>
                    </a:cubicBezTo>
                    <a:cubicBezTo>
                      <a:pt x="16137" y="1221"/>
                      <a:pt x="16137" y="1221"/>
                      <a:pt x="16137" y="1221"/>
                    </a:cubicBezTo>
                    <a:cubicBezTo>
                      <a:pt x="16677" y="163"/>
                      <a:pt x="18027" y="-261"/>
                      <a:pt x="19377" y="163"/>
                    </a:cubicBezTo>
                    <a:cubicBezTo>
                      <a:pt x="20727" y="374"/>
                      <a:pt x="21267" y="1645"/>
                      <a:pt x="20997" y="2492"/>
                    </a:cubicBezTo>
                    <a:cubicBezTo>
                      <a:pt x="12357" y="20068"/>
                      <a:pt x="12357" y="20068"/>
                      <a:pt x="12357" y="20068"/>
                    </a:cubicBezTo>
                    <a:cubicBezTo>
                      <a:pt x="12087" y="20704"/>
                      <a:pt x="11277" y="21339"/>
                      <a:pt x="10197" y="21339"/>
                    </a:cubicBezTo>
                    <a:cubicBezTo>
                      <a:pt x="10197" y="21339"/>
                      <a:pt x="10197" y="21339"/>
                      <a:pt x="10197" y="21339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2" name="Freeform 63"/>
              <p:cNvSpPr/>
              <p:nvPr/>
            </p:nvSpPr>
            <p:spPr>
              <a:xfrm>
                <a:off x="124775" y="272033"/>
                <a:ext cx="318123" cy="97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5" y="21600"/>
                    </a:moveTo>
                    <a:cubicBezTo>
                      <a:pt x="2802" y="21600"/>
                      <a:pt x="2802" y="21600"/>
                      <a:pt x="2802" y="21600"/>
                    </a:cubicBezTo>
                    <a:cubicBezTo>
                      <a:pt x="1284" y="21600"/>
                      <a:pt x="0" y="17468"/>
                      <a:pt x="0" y="12397"/>
                    </a:cubicBezTo>
                    <a:cubicBezTo>
                      <a:pt x="0" y="1690"/>
                      <a:pt x="0" y="1690"/>
                      <a:pt x="0" y="1690"/>
                    </a:cubicBezTo>
                    <a:cubicBezTo>
                      <a:pt x="0" y="751"/>
                      <a:pt x="234" y="0"/>
                      <a:pt x="525" y="0"/>
                    </a:cubicBezTo>
                    <a:cubicBezTo>
                      <a:pt x="817" y="0"/>
                      <a:pt x="1051" y="751"/>
                      <a:pt x="1051" y="1690"/>
                    </a:cubicBezTo>
                    <a:cubicBezTo>
                      <a:pt x="1051" y="12397"/>
                      <a:pt x="1051" y="12397"/>
                      <a:pt x="1051" y="12397"/>
                    </a:cubicBezTo>
                    <a:cubicBezTo>
                      <a:pt x="1051" y="15590"/>
                      <a:pt x="1868" y="18031"/>
                      <a:pt x="2802" y="18031"/>
                    </a:cubicBezTo>
                    <a:cubicBezTo>
                      <a:pt x="21075" y="18031"/>
                      <a:pt x="21075" y="18031"/>
                      <a:pt x="21075" y="18031"/>
                    </a:cubicBezTo>
                    <a:cubicBezTo>
                      <a:pt x="21366" y="18031"/>
                      <a:pt x="21600" y="18783"/>
                      <a:pt x="21600" y="19910"/>
                    </a:cubicBezTo>
                    <a:cubicBezTo>
                      <a:pt x="21600" y="20849"/>
                      <a:pt x="21366" y="21600"/>
                      <a:pt x="21075" y="21600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3" name="Freeform 64"/>
              <p:cNvSpPr/>
              <p:nvPr/>
            </p:nvSpPr>
            <p:spPr>
              <a:xfrm>
                <a:off x="379947" y="84307"/>
                <a:ext cx="136019" cy="278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82" y="21600"/>
                    </a:moveTo>
                    <a:cubicBezTo>
                      <a:pt x="17772" y="21600"/>
                      <a:pt x="17362" y="21468"/>
                      <a:pt x="17089" y="21271"/>
                    </a:cubicBezTo>
                    <a:cubicBezTo>
                      <a:pt x="16815" y="21007"/>
                      <a:pt x="16952" y="20612"/>
                      <a:pt x="17499" y="20480"/>
                    </a:cubicBezTo>
                    <a:cubicBezTo>
                      <a:pt x="18456" y="20151"/>
                      <a:pt x="19003" y="19559"/>
                      <a:pt x="19003" y="18900"/>
                    </a:cubicBezTo>
                    <a:cubicBezTo>
                      <a:pt x="19003" y="3227"/>
                      <a:pt x="19003" y="3227"/>
                      <a:pt x="19003" y="3227"/>
                    </a:cubicBezTo>
                    <a:cubicBezTo>
                      <a:pt x="19003" y="2107"/>
                      <a:pt x="17225" y="1251"/>
                      <a:pt x="14901" y="1251"/>
                    </a:cubicBezTo>
                    <a:cubicBezTo>
                      <a:pt x="1230" y="1251"/>
                      <a:pt x="1230" y="1251"/>
                      <a:pt x="1230" y="1251"/>
                    </a:cubicBezTo>
                    <a:cubicBezTo>
                      <a:pt x="547" y="1251"/>
                      <a:pt x="0" y="988"/>
                      <a:pt x="0" y="659"/>
                    </a:cubicBezTo>
                    <a:cubicBezTo>
                      <a:pt x="0" y="263"/>
                      <a:pt x="547" y="0"/>
                      <a:pt x="1230" y="0"/>
                    </a:cubicBezTo>
                    <a:cubicBezTo>
                      <a:pt x="14901" y="0"/>
                      <a:pt x="14901" y="0"/>
                      <a:pt x="14901" y="0"/>
                    </a:cubicBezTo>
                    <a:cubicBezTo>
                      <a:pt x="18592" y="0"/>
                      <a:pt x="21600" y="1449"/>
                      <a:pt x="21600" y="3227"/>
                    </a:cubicBezTo>
                    <a:cubicBezTo>
                      <a:pt x="21600" y="18900"/>
                      <a:pt x="21600" y="18900"/>
                      <a:pt x="21600" y="18900"/>
                    </a:cubicBezTo>
                    <a:cubicBezTo>
                      <a:pt x="21600" y="20020"/>
                      <a:pt x="20506" y="21007"/>
                      <a:pt x="18866" y="21468"/>
                    </a:cubicBezTo>
                    <a:cubicBezTo>
                      <a:pt x="18729" y="21534"/>
                      <a:pt x="18456" y="21600"/>
                      <a:pt x="18182" y="21600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4" name="Freeform 65"/>
              <p:cNvSpPr/>
              <p:nvPr/>
            </p:nvSpPr>
            <p:spPr>
              <a:xfrm>
                <a:off x="19043" y="264221"/>
                <a:ext cx="66457" cy="86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4" h="21309" extrusionOk="0">
                    <a:moveTo>
                      <a:pt x="10737" y="21309"/>
                    </a:moveTo>
                    <a:cubicBezTo>
                      <a:pt x="10737" y="21309"/>
                      <a:pt x="10737" y="21309"/>
                      <a:pt x="10737" y="21309"/>
                    </a:cubicBezTo>
                    <a:cubicBezTo>
                      <a:pt x="9657" y="21309"/>
                      <a:pt x="8847" y="20885"/>
                      <a:pt x="8577" y="20038"/>
                    </a:cubicBezTo>
                    <a:cubicBezTo>
                      <a:pt x="207" y="2674"/>
                      <a:pt x="207" y="2674"/>
                      <a:pt x="207" y="2674"/>
                    </a:cubicBezTo>
                    <a:cubicBezTo>
                      <a:pt x="-333" y="1615"/>
                      <a:pt x="207" y="556"/>
                      <a:pt x="1557" y="133"/>
                    </a:cubicBezTo>
                    <a:cubicBezTo>
                      <a:pt x="2907" y="-291"/>
                      <a:pt x="4257" y="344"/>
                      <a:pt x="4797" y="1403"/>
                    </a:cubicBezTo>
                    <a:cubicBezTo>
                      <a:pt x="10737" y="14109"/>
                      <a:pt x="10737" y="14109"/>
                      <a:pt x="10737" y="14109"/>
                    </a:cubicBezTo>
                    <a:cubicBezTo>
                      <a:pt x="16137" y="3097"/>
                      <a:pt x="16137" y="3097"/>
                      <a:pt x="16137" y="3097"/>
                    </a:cubicBezTo>
                    <a:cubicBezTo>
                      <a:pt x="16677" y="2250"/>
                      <a:pt x="18027" y="1615"/>
                      <a:pt x="19377" y="2038"/>
                    </a:cubicBezTo>
                    <a:cubicBezTo>
                      <a:pt x="20727" y="2462"/>
                      <a:pt x="21267" y="3521"/>
                      <a:pt x="20727" y="4580"/>
                    </a:cubicBezTo>
                    <a:cubicBezTo>
                      <a:pt x="13167" y="20250"/>
                      <a:pt x="13167" y="20250"/>
                      <a:pt x="13167" y="20250"/>
                    </a:cubicBezTo>
                    <a:cubicBezTo>
                      <a:pt x="12627" y="20885"/>
                      <a:pt x="11817" y="21309"/>
                      <a:pt x="10737" y="21309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5" name="Freeform 66"/>
              <p:cNvSpPr/>
              <p:nvPr/>
            </p:nvSpPr>
            <p:spPr>
              <a:xfrm>
                <a:off x="0" y="0"/>
                <a:ext cx="391189" cy="284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16" y="21600"/>
                    </a:moveTo>
                    <a:cubicBezTo>
                      <a:pt x="4425" y="21600"/>
                      <a:pt x="4425" y="21600"/>
                      <a:pt x="4425" y="21600"/>
                    </a:cubicBezTo>
                    <a:cubicBezTo>
                      <a:pt x="4187" y="21600"/>
                      <a:pt x="3996" y="21342"/>
                      <a:pt x="3996" y="21020"/>
                    </a:cubicBezTo>
                    <a:cubicBezTo>
                      <a:pt x="3996" y="20697"/>
                      <a:pt x="4187" y="20439"/>
                      <a:pt x="4425" y="20439"/>
                    </a:cubicBezTo>
                    <a:cubicBezTo>
                      <a:pt x="19316" y="20439"/>
                      <a:pt x="19316" y="20439"/>
                      <a:pt x="19316" y="20439"/>
                    </a:cubicBezTo>
                    <a:cubicBezTo>
                      <a:pt x="20078" y="20439"/>
                      <a:pt x="20744" y="19601"/>
                      <a:pt x="20744" y="18505"/>
                    </a:cubicBezTo>
                    <a:cubicBezTo>
                      <a:pt x="20744" y="3095"/>
                      <a:pt x="20744" y="3095"/>
                      <a:pt x="20744" y="3095"/>
                    </a:cubicBezTo>
                    <a:cubicBezTo>
                      <a:pt x="20744" y="2063"/>
                      <a:pt x="20078" y="1161"/>
                      <a:pt x="19316" y="1161"/>
                    </a:cubicBezTo>
                    <a:cubicBezTo>
                      <a:pt x="2331" y="1161"/>
                      <a:pt x="2331" y="1161"/>
                      <a:pt x="2331" y="1161"/>
                    </a:cubicBezTo>
                    <a:cubicBezTo>
                      <a:pt x="1522" y="1161"/>
                      <a:pt x="904" y="2063"/>
                      <a:pt x="904" y="3095"/>
                    </a:cubicBezTo>
                    <a:cubicBezTo>
                      <a:pt x="904" y="18505"/>
                      <a:pt x="904" y="18505"/>
                      <a:pt x="904" y="18505"/>
                    </a:cubicBezTo>
                    <a:cubicBezTo>
                      <a:pt x="904" y="19150"/>
                      <a:pt x="1094" y="19730"/>
                      <a:pt x="1427" y="19988"/>
                    </a:cubicBezTo>
                    <a:cubicBezTo>
                      <a:pt x="1618" y="20181"/>
                      <a:pt x="1665" y="20568"/>
                      <a:pt x="1570" y="20826"/>
                    </a:cubicBezTo>
                    <a:cubicBezTo>
                      <a:pt x="1427" y="21084"/>
                      <a:pt x="1142" y="21149"/>
                      <a:pt x="952" y="21020"/>
                    </a:cubicBezTo>
                    <a:cubicBezTo>
                      <a:pt x="381" y="20504"/>
                      <a:pt x="0" y="19537"/>
                      <a:pt x="0" y="18505"/>
                    </a:cubicBezTo>
                    <a:cubicBezTo>
                      <a:pt x="0" y="3095"/>
                      <a:pt x="0" y="3095"/>
                      <a:pt x="0" y="3095"/>
                    </a:cubicBezTo>
                    <a:cubicBezTo>
                      <a:pt x="0" y="1419"/>
                      <a:pt x="1047" y="0"/>
                      <a:pt x="2331" y="0"/>
                    </a:cubicBezTo>
                    <a:cubicBezTo>
                      <a:pt x="19316" y="0"/>
                      <a:pt x="19316" y="0"/>
                      <a:pt x="19316" y="0"/>
                    </a:cubicBezTo>
                    <a:cubicBezTo>
                      <a:pt x="20553" y="0"/>
                      <a:pt x="21600" y="1419"/>
                      <a:pt x="21600" y="3095"/>
                    </a:cubicBezTo>
                    <a:cubicBezTo>
                      <a:pt x="21600" y="18505"/>
                      <a:pt x="21600" y="18505"/>
                      <a:pt x="21600" y="18505"/>
                    </a:cubicBezTo>
                    <a:cubicBezTo>
                      <a:pt x="21600" y="20246"/>
                      <a:pt x="20553" y="21600"/>
                      <a:pt x="19316" y="21600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6" name="Freeform 67"/>
              <p:cNvSpPr/>
              <p:nvPr/>
            </p:nvSpPr>
            <p:spPr>
              <a:xfrm>
                <a:off x="82059" y="113534"/>
                <a:ext cx="58454" cy="57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61" y="21600"/>
                    </a:moveTo>
                    <a:cubicBezTo>
                      <a:pt x="4836" y="21600"/>
                      <a:pt x="0" y="16764"/>
                      <a:pt x="0" y="10961"/>
                    </a:cubicBezTo>
                    <a:cubicBezTo>
                      <a:pt x="0" y="4836"/>
                      <a:pt x="4836" y="0"/>
                      <a:pt x="10961" y="0"/>
                    </a:cubicBezTo>
                    <a:cubicBezTo>
                      <a:pt x="16764" y="0"/>
                      <a:pt x="21600" y="4836"/>
                      <a:pt x="21600" y="10961"/>
                    </a:cubicBezTo>
                    <a:cubicBezTo>
                      <a:pt x="21600" y="16764"/>
                      <a:pt x="16764" y="21600"/>
                      <a:pt x="10961" y="21600"/>
                    </a:cubicBezTo>
                    <a:close/>
                    <a:moveTo>
                      <a:pt x="10961" y="6125"/>
                    </a:moveTo>
                    <a:cubicBezTo>
                      <a:pt x="8382" y="6125"/>
                      <a:pt x="6125" y="8060"/>
                      <a:pt x="6125" y="10961"/>
                    </a:cubicBezTo>
                    <a:cubicBezTo>
                      <a:pt x="6125" y="13540"/>
                      <a:pt x="8382" y="15797"/>
                      <a:pt x="10961" y="15797"/>
                    </a:cubicBezTo>
                    <a:cubicBezTo>
                      <a:pt x="13540" y="15797"/>
                      <a:pt x="15797" y="13540"/>
                      <a:pt x="15797" y="10961"/>
                    </a:cubicBezTo>
                    <a:cubicBezTo>
                      <a:pt x="15797" y="8060"/>
                      <a:pt x="13540" y="6125"/>
                      <a:pt x="10961" y="612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7" name="Freeform 68"/>
              <p:cNvSpPr/>
              <p:nvPr/>
            </p:nvSpPr>
            <p:spPr>
              <a:xfrm>
                <a:off x="166367" y="113534"/>
                <a:ext cx="58455" cy="57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39" y="21600"/>
                    </a:moveTo>
                    <a:cubicBezTo>
                      <a:pt x="4836" y="21600"/>
                      <a:pt x="0" y="16764"/>
                      <a:pt x="0" y="10961"/>
                    </a:cubicBezTo>
                    <a:cubicBezTo>
                      <a:pt x="0" y="4836"/>
                      <a:pt x="4836" y="0"/>
                      <a:pt x="10639" y="0"/>
                    </a:cubicBezTo>
                    <a:cubicBezTo>
                      <a:pt x="16764" y="0"/>
                      <a:pt x="21600" y="4836"/>
                      <a:pt x="21600" y="10961"/>
                    </a:cubicBezTo>
                    <a:cubicBezTo>
                      <a:pt x="21600" y="16764"/>
                      <a:pt x="16764" y="21600"/>
                      <a:pt x="10639" y="21600"/>
                    </a:cubicBezTo>
                    <a:close/>
                    <a:moveTo>
                      <a:pt x="10639" y="6125"/>
                    </a:moveTo>
                    <a:cubicBezTo>
                      <a:pt x="8060" y="6125"/>
                      <a:pt x="5803" y="8060"/>
                      <a:pt x="5803" y="10961"/>
                    </a:cubicBezTo>
                    <a:cubicBezTo>
                      <a:pt x="5803" y="13540"/>
                      <a:pt x="8060" y="15797"/>
                      <a:pt x="10639" y="15797"/>
                    </a:cubicBezTo>
                    <a:cubicBezTo>
                      <a:pt x="13540" y="15797"/>
                      <a:pt x="15475" y="13540"/>
                      <a:pt x="15475" y="10961"/>
                    </a:cubicBezTo>
                    <a:cubicBezTo>
                      <a:pt x="15475" y="8060"/>
                      <a:pt x="13540" y="6125"/>
                      <a:pt x="10639" y="612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898" name="Freeform 69"/>
              <p:cNvSpPr/>
              <p:nvPr/>
            </p:nvSpPr>
            <p:spPr>
              <a:xfrm>
                <a:off x="250675" y="113534"/>
                <a:ext cx="57331" cy="57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61" y="21600"/>
                    </a:moveTo>
                    <a:cubicBezTo>
                      <a:pt x="4836" y="21600"/>
                      <a:pt x="0" y="16764"/>
                      <a:pt x="0" y="10961"/>
                    </a:cubicBezTo>
                    <a:cubicBezTo>
                      <a:pt x="0" y="4836"/>
                      <a:pt x="4836" y="0"/>
                      <a:pt x="10961" y="0"/>
                    </a:cubicBezTo>
                    <a:cubicBezTo>
                      <a:pt x="16764" y="0"/>
                      <a:pt x="21600" y="4836"/>
                      <a:pt x="21600" y="10961"/>
                    </a:cubicBezTo>
                    <a:cubicBezTo>
                      <a:pt x="21600" y="16764"/>
                      <a:pt x="16764" y="21600"/>
                      <a:pt x="10961" y="21600"/>
                    </a:cubicBezTo>
                    <a:close/>
                    <a:moveTo>
                      <a:pt x="10961" y="6125"/>
                    </a:moveTo>
                    <a:cubicBezTo>
                      <a:pt x="8060" y="6125"/>
                      <a:pt x="5803" y="8060"/>
                      <a:pt x="5803" y="10961"/>
                    </a:cubicBezTo>
                    <a:cubicBezTo>
                      <a:pt x="5803" y="13540"/>
                      <a:pt x="8060" y="15797"/>
                      <a:pt x="10961" y="15797"/>
                    </a:cubicBezTo>
                    <a:cubicBezTo>
                      <a:pt x="13540" y="15797"/>
                      <a:pt x="15797" y="13540"/>
                      <a:pt x="15797" y="10961"/>
                    </a:cubicBezTo>
                    <a:cubicBezTo>
                      <a:pt x="15797" y="8060"/>
                      <a:pt x="13540" y="6125"/>
                      <a:pt x="10961" y="612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906" name="Group 4"/>
          <p:cNvGrpSpPr/>
          <p:nvPr/>
        </p:nvGrpSpPr>
        <p:grpSpPr>
          <a:xfrm>
            <a:off x="3332241" y="4227152"/>
            <a:ext cx="789147" cy="789147"/>
            <a:chOff x="0" y="0"/>
            <a:chExt cx="789146" cy="789146"/>
          </a:xfrm>
        </p:grpSpPr>
        <p:sp>
          <p:nvSpPr>
            <p:cNvPr id="901" name="Oval 102"/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905" name="Group 128"/>
            <p:cNvGrpSpPr/>
            <p:nvPr/>
          </p:nvGrpSpPr>
          <p:grpSpPr>
            <a:xfrm>
              <a:off x="128638" y="134442"/>
              <a:ext cx="554357" cy="533275"/>
              <a:chOff x="0" y="0"/>
              <a:chExt cx="554355" cy="533273"/>
            </a:xfrm>
          </p:grpSpPr>
          <p:sp>
            <p:nvSpPr>
              <p:cNvPr id="902" name="Freeform 70"/>
              <p:cNvSpPr/>
              <p:nvPr/>
            </p:nvSpPr>
            <p:spPr>
              <a:xfrm>
                <a:off x="191704" y="367961"/>
                <a:ext cx="41448" cy="51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2" h="21239" extrusionOk="0">
                    <a:moveTo>
                      <a:pt x="11414" y="25"/>
                    </a:moveTo>
                    <a:cubicBezTo>
                      <a:pt x="5523" y="-361"/>
                      <a:pt x="614" y="3882"/>
                      <a:pt x="123" y="10053"/>
                    </a:cubicBezTo>
                    <a:cubicBezTo>
                      <a:pt x="-368" y="13139"/>
                      <a:pt x="614" y="16225"/>
                      <a:pt x="3068" y="18539"/>
                    </a:cubicBezTo>
                    <a:cubicBezTo>
                      <a:pt x="5032" y="20082"/>
                      <a:pt x="6996" y="20853"/>
                      <a:pt x="9450" y="21239"/>
                    </a:cubicBezTo>
                    <a:cubicBezTo>
                      <a:pt x="9450" y="21239"/>
                      <a:pt x="9941" y="21239"/>
                      <a:pt x="9941" y="21239"/>
                    </a:cubicBezTo>
                    <a:cubicBezTo>
                      <a:pt x="15832" y="21239"/>
                      <a:pt x="20250" y="16996"/>
                      <a:pt x="21232" y="11210"/>
                    </a:cubicBezTo>
                    <a:cubicBezTo>
                      <a:pt x="21232" y="7739"/>
                      <a:pt x="20250" y="4653"/>
                      <a:pt x="17796" y="2725"/>
                    </a:cubicBezTo>
                    <a:cubicBezTo>
                      <a:pt x="16323" y="1182"/>
                      <a:pt x="13868" y="25"/>
                      <a:pt x="11414" y="2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3" name="Freeform 71"/>
              <p:cNvSpPr/>
              <p:nvPr/>
            </p:nvSpPr>
            <p:spPr>
              <a:xfrm>
                <a:off x="305081" y="367961"/>
                <a:ext cx="41394" cy="51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4" h="21239" extrusionOk="0">
                    <a:moveTo>
                      <a:pt x="11782" y="25"/>
                    </a:moveTo>
                    <a:cubicBezTo>
                      <a:pt x="5891" y="-361"/>
                      <a:pt x="491" y="3882"/>
                      <a:pt x="0" y="10053"/>
                    </a:cubicBezTo>
                    <a:cubicBezTo>
                      <a:pt x="0" y="13139"/>
                      <a:pt x="982" y="16225"/>
                      <a:pt x="3436" y="18539"/>
                    </a:cubicBezTo>
                    <a:cubicBezTo>
                      <a:pt x="4909" y="20082"/>
                      <a:pt x="7364" y="20853"/>
                      <a:pt x="9818" y="21239"/>
                    </a:cubicBezTo>
                    <a:cubicBezTo>
                      <a:pt x="9818" y="21239"/>
                      <a:pt x="9818" y="21239"/>
                      <a:pt x="10309" y="21239"/>
                    </a:cubicBezTo>
                    <a:cubicBezTo>
                      <a:pt x="15709" y="21239"/>
                      <a:pt x="20618" y="16996"/>
                      <a:pt x="21109" y="11210"/>
                    </a:cubicBezTo>
                    <a:cubicBezTo>
                      <a:pt x="21600" y="7739"/>
                      <a:pt x="20127" y="4653"/>
                      <a:pt x="18164" y="2725"/>
                    </a:cubicBezTo>
                    <a:cubicBezTo>
                      <a:pt x="16200" y="1182"/>
                      <a:pt x="14236" y="25"/>
                      <a:pt x="11782" y="2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04" name="Freeform 72"/>
              <p:cNvSpPr/>
              <p:nvPr/>
            </p:nvSpPr>
            <p:spPr>
              <a:xfrm>
                <a:off x="0" y="0"/>
                <a:ext cx="554356" cy="533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7" y="12663"/>
                    </a:moveTo>
                    <a:cubicBezTo>
                      <a:pt x="21304" y="12587"/>
                      <a:pt x="21341" y="12511"/>
                      <a:pt x="21341" y="12435"/>
                    </a:cubicBezTo>
                    <a:cubicBezTo>
                      <a:pt x="21341" y="9241"/>
                      <a:pt x="20266" y="8366"/>
                      <a:pt x="19822" y="8100"/>
                    </a:cubicBezTo>
                    <a:cubicBezTo>
                      <a:pt x="19785" y="8062"/>
                      <a:pt x="19748" y="7986"/>
                      <a:pt x="19748" y="7948"/>
                    </a:cubicBezTo>
                    <a:cubicBezTo>
                      <a:pt x="19822" y="7910"/>
                      <a:pt x="19896" y="7872"/>
                      <a:pt x="19933" y="7834"/>
                    </a:cubicBezTo>
                    <a:cubicBezTo>
                      <a:pt x="20007" y="7720"/>
                      <a:pt x="20044" y="7606"/>
                      <a:pt x="20007" y="7492"/>
                    </a:cubicBezTo>
                    <a:cubicBezTo>
                      <a:pt x="19525" y="5970"/>
                      <a:pt x="18710" y="4906"/>
                      <a:pt x="17525" y="4335"/>
                    </a:cubicBezTo>
                    <a:cubicBezTo>
                      <a:pt x="16043" y="3613"/>
                      <a:pt x="14449" y="3879"/>
                      <a:pt x="13708" y="4069"/>
                    </a:cubicBezTo>
                    <a:cubicBezTo>
                      <a:pt x="13449" y="1521"/>
                      <a:pt x="11708" y="799"/>
                      <a:pt x="11634" y="761"/>
                    </a:cubicBezTo>
                    <a:cubicBezTo>
                      <a:pt x="11522" y="723"/>
                      <a:pt x="11411" y="761"/>
                      <a:pt x="11337" y="799"/>
                    </a:cubicBezTo>
                    <a:cubicBezTo>
                      <a:pt x="11226" y="875"/>
                      <a:pt x="11189" y="951"/>
                      <a:pt x="11152" y="1065"/>
                    </a:cubicBezTo>
                    <a:cubicBezTo>
                      <a:pt x="11152" y="1065"/>
                      <a:pt x="11152" y="1103"/>
                      <a:pt x="11152" y="1103"/>
                    </a:cubicBezTo>
                    <a:cubicBezTo>
                      <a:pt x="11041" y="1027"/>
                      <a:pt x="10967" y="951"/>
                      <a:pt x="10930" y="951"/>
                    </a:cubicBezTo>
                    <a:cubicBezTo>
                      <a:pt x="10819" y="913"/>
                      <a:pt x="10707" y="913"/>
                      <a:pt x="10633" y="951"/>
                    </a:cubicBezTo>
                    <a:cubicBezTo>
                      <a:pt x="10596" y="951"/>
                      <a:pt x="10596" y="989"/>
                      <a:pt x="10559" y="989"/>
                    </a:cubicBezTo>
                    <a:cubicBezTo>
                      <a:pt x="10078" y="494"/>
                      <a:pt x="9337" y="152"/>
                      <a:pt x="9114" y="76"/>
                    </a:cubicBezTo>
                    <a:cubicBezTo>
                      <a:pt x="8966" y="0"/>
                      <a:pt x="8818" y="38"/>
                      <a:pt x="8707" y="190"/>
                    </a:cubicBezTo>
                    <a:cubicBezTo>
                      <a:pt x="8484" y="76"/>
                      <a:pt x="8262" y="38"/>
                      <a:pt x="8151" y="0"/>
                    </a:cubicBezTo>
                    <a:cubicBezTo>
                      <a:pt x="8040" y="0"/>
                      <a:pt x="7892" y="38"/>
                      <a:pt x="7817" y="152"/>
                    </a:cubicBezTo>
                    <a:cubicBezTo>
                      <a:pt x="7743" y="266"/>
                      <a:pt x="7743" y="418"/>
                      <a:pt x="7817" y="532"/>
                    </a:cubicBezTo>
                    <a:cubicBezTo>
                      <a:pt x="7892" y="685"/>
                      <a:pt x="7892" y="1027"/>
                      <a:pt x="7892" y="1331"/>
                    </a:cubicBezTo>
                    <a:cubicBezTo>
                      <a:pt x="7892" y="1407"/>
                      <a:pt x="7892" y="1521"/>
                      <a:pt x="7892" y="1635"/>
                    </a:cubicBezTo>
                    <a:cubicBezTo>
                      <a:pt x="7892" y="1863"/>
                      <a:pt x="7558" y="3575"/>
                      <a:pt x="7262" y="4982"/>
                    </a:cubicBezTo>
                    <a:cubicBezTo>
                      <a:pt x="5002" y="3004"/>
                      <a:pt x="2408" y="4487"/>
                      <a:pt x="2371" y="4525"/>
                    </a:cubicBezTo>
                    <a:cubicBezTo>
                      <a:pt x="2260" y="4563"/>
                      <a:pt x="2186" y="4677"/>
                      <a:pt x="2186" y="4830"/>
                    </a:cubicBezTo>
                    <a:cubicBezTo>
                      <a:pt x="2186" y="4944"/>
                      <a:pt x="2260" y="5058"/>
                      <a:pt x="2371" y="5134"/>
                    </a:cubicBezTo>
                    <a:cubicBezTo>
                      <a:pt x="2705" y="5286"/>
                      <a:pt x="2705" y="5286"/>
                      <a:pt x="2705" y="5286"/>
                    </a:cubicBezTo>
                    <a:cubicBezTo>
                      <a:pt x="2593" y="5438"/>
                      <a:pt x="2482" y="5628"/>
                      <a:pt x="2445" y="5780"/>
                    </a:cubicBezTo>
                    <a:cubicBezTo>
                      <a:pt x="2408" y="5894"/>
                      <a:pt x="2445" y="6008"/>
                      <a:pt x="2519" y="6123"/>
                    </a:cubicBezTo>
                    <a:cubicBezTo>
                      <a:pt x="2631" y="6199"/>
                      <a:pt x="2742" y="6237"/>
                      <a:pt x="2853" y="6199"/>
                    </a:cubicBezTo>
                    <a:cubicBezTo>
                      <a:pt x="3297" y="6123"/>
                      <a:pt x="3557" y="6313"/>
                      <a:pt x="3705" y="6541"/>
                    </a:cubicBezTo>
                    <a:cubicBezTo>
                      <a:pt x="704" y="7377"/>
                      <a:pt x="37" y="12283"/>
                      <a:pt x="0" y="12511"/>
                    </a:cubicBezTo>
                    <a:cubicBezTo>
                      <a:pt x="0" y="12625"/>
                      <a:pt x="37" y="12739"/>
                      <a:pt x="111" y="12815"/>
                    </a:cubicBezTo>
                    <a:cubicBezTo>
                      <a:pt x="222" y="12892"/>
                      <a:pt x="333" y="12930"/>
                      <a:pt x="445" y="12892"/>
                    </a:cubicBezTo>
                    <a:cubicBezTo>
                      <a:pt x="1371" y="12663"/>
                      <a:pt x="1815" y="12968"/>
                      <a:pt x="2001" y="13158"/>
                    </a:cubicBezTo>
                    <a:cubicBezTo>
                      <a:pt x="482" y="13956"/>
                      <a:pt x="704" y="16314"/>
                      <a:pt x="704" y="16428"/>
                    </a:cubicBezTo>
                    <a:cubicBezTo>
                      <a:pt x="704" y="16504"/>
                      <a:pt x="778" y="16618"/>
                      <a:pt x="852" y="16656"/>
                    </a:cubicBezTo>
                    <a:cubicBezTo>
                      <a:pt x="926" y="16732"/>
                      <a:pt x="1000" y="16732"/>
                      <a:pt x="1111" y="16732"/>
                    </a:cubicBezTo>
                    <a:cubicBezTo>
                      <a:pt x="1630" y="16656"/>
                      <a:pt x="1630" y="16656"/>
                      <a:pt x="1630" y="16656"/>
                    </a:cubicBezTo>
                    <a:cubicBezTo>
                      <a:pt x="1593" y="16732"/>
                      <a:pt x="1593" y="16770"/>
                      <a:pt x="1593" y="16846"/>
                    </a:cubicBezTo>
                    <a:cubicBezTo>
                      <a:pt x="1556" y="16999"/>
                      <a:pt x="1667" y="17151"/>
                      <a:pt x="1815" y="17227"/>
                    </a:cubicBezTo>
                    <a:cubicBezTo>
                      <a:pt x="1964" y="17265"/>
                      <a:pt x="2112" y="17227"/>
                      <a:pt x="2223" y="17075"/>
                    </a:cubicBezTo>
                    <a:cubicBezTo>
                      <a:pt x="2260" y="16961"/>
                      <a:pt x="2408" y="16846"/>
                      <a:pt x="2556" y="16656"/>
                    </a:cubicBezTo>
                    <a:cubicBezTo>
                      <a:pt x="2556" y="16885"/>
                      <a:pt x="2593" y="17037"/>
                      <a:pt x="2593" y="17037"/>
                    </a:cubicBezTo>
                    <a:cubicBezTo>
                      <a:pt x="2631" y="17189"/>
                      <a:pt x="2779" y="17303"/>
                      <a:pt x="2927" y="17303"/>
                    </a:cubicBezTo>
                    <a:cubicBezTo>
                      <a:pt x="3075" y="17303"/>
                      <a:pt x="3223" y="17189"/>
                      <a:pt x="3260" y="17037"/>
                    </a:cubicBezTo>
                    <a:cubicBezTo>
                      <a:pt x="3297" y="16923"/>
                      <a:pt x="3334" y="16846"/>
                      <a:pt x="3409" y="16770"/>
                    </a:cubicBezTo>
                    <a:cubicBezTo>
                      <a:pt x="3297" y="16999"/>
                      <a:pt x="3223" y="17227"/>
                      <a:pt x="3186" y="17379"/>
                    </a:cubicBezTo>
                    <a:cubicBezTo>
                      <a:pt x="3186" y="17645"/>
                      <a:pt x="3372" y="17759"/>
                      <a:pt x="3409" y="17759"/>
                    </a:cubicBezTo>
                    <a:cubicBezTo>
                      <a:pt x="3446" y="17797"/>
                      <a:pt x="3520" y="17835"/>
                      <a:pt x="3594" y="17835"/>
                    </a:cubicBezTo>
                    <a:cubicBezTo>
                      <a:pt x="3668" y="17835"/>
                      <a:pt x="3779" y="17797"/>
                      <a:pt x="3927" y="17683"/>
                    </a:cubicBezTo>
                    <a:cubicBezTo>
                      <a:pt x="3927" y="17645"/>
                      <a:pt x="3927" y="17645"/>
                      <a:pt x="3927" y="17645"/>
                    </a:cubicBezTo>
                    <a:cubicBezTo>
                      <a:pt x="4891" y="16846"/>
                      <a:pt x="5446" y="16618"/>
                      <a:pt x="5780" y="16656"/>
                    </a:cubicBezTo>
                    <a:cubicBezTo>
                      <a:pt x="5928" y="17873"/>
                      <a:pt x="6336" y="18254"/>
                      <a:pt x="6965" y="18672"/>
                    </a:cubicBezTo>
                    <a:cubicBezTo>
                      <a:pt x="6817" y="19204"/>
                      <a:pt x="6817" y="19775"/>
                      <a:pt x="6854" y="20269"/>
                    </a:cubicBezTo>
                    <a:cubicBezTo>
                      <a:pt x="6891" y="20421"/>
                      <a:pt x="7002" y="20573"/>
                      <a:pt x="7188" y="20573"/>
                    </a:cubicBezTo>
                    <a:cubicBezTo>
                      <a:pt x="7225" y="20611"/>
                      <a:pt x="7299" y="20573"/>
                      <a:pt x="7373" y="20535"/>
                    </a:cubicBezTo>
                    <a:cubicBezTo>
                      <a:pt x="7447" y="20763"/>
                      <a:pt x="7558" y="20954"/>
                      <a:pt x="7817" y="21030"/>
                    </a:cubicBezTo>
                    <a:cubicBezTo>
                      <a:pt x="7892" y="21068"/>
                      <a:pt x="8003" y="21068"/>
                      <a:pt x="8077" y="21030"/>
                    </a:cubicBezTo>
                    <a:cubicBezTo>
                      <a:pt x="8188" y="20992"/>
                      <a:pt x="8225" y="20915"/>
                      <a:pt x="8262" y="20801"/>
                    </a:cubicBezTo>
                    <a:cubicBezTo>
                      <a:pt x="8299" y="20725"/>
                      <a:pt x="8299" y="20649"/>
                      <a:pt x="8336" y="20573"/>
                    </a:cubicBezTo>
                    <a:cubicBezTo>
                      <a:pt x="8596" y="20915"/>
                      <a:pt x="9040" y="21448"/>
                      <a:pt x="9522" y="21486"/>
                    </a:cubicBezTo>
                    <a:cubicBezTo>
                      <a:pt x="9633" y="21524"/>
                      <a:pt x="9744" y="21486"/>
                      <a:pt x="9818" y="21410"/>
                    </a:cubicBezTo>
                    <a:cubicBezTo>
                      <a:pt x="9855" y="21334"/>
                      <a:pt x="9892" y="21296"/>
                      <a:pt x="9892" y="21258"/>
                    </a:cubicBezTo>
                    <a:cubicBezTo>
                      <a:pt x="10040" y="21448"/>
                      <a:pt x="10040" y="21448"/>
                      <a:pt x="10040" y="21448"/>
                    </a:cubicBezTo>
                    <a:cubicBezTo>
                      <a:pt x="10078" y="21562"/>
                      <a:pt x="10189" y="21600"/>
                      <a:pt x="10300" y="21600"/>
                    </a:cubicBezTo>
                    <a:cubicBezTo>
                      <a:pt x="10300" y="21600"/>
                      <a:pt x="10300" y="21600"/>
                      <a:pt x="10337" y="21600"/>
                    </a:cubicBezTo>
                    <a:cubicBezTo>
                      <a:pt x="10448" y="21600"/>
                      <a:pt x="10559" y="21524"/>
                      <a:pt x="10596" y="21448"/>
                    </a:cubicBezTo>
                    <a:cubicBezTo>
                      <a:pt x="10707" y="21220"/>
                      <a:pt x="10707" y="21220"/>
                      <a:pt x="10707" y="21220"/>
                    </a:cubicBezTo>
                    <a:cubicBezTo>
                      <a:pt x="10781" y="21258"/>
                      <a:pt x="10856" y="21296"/>
                      <a:pt x="10930" y="21296"/>
                    </a:cubicBezTo>
                    <a:cubicBezTo>
                      <a:pt x="11115" y="21296"/>
                      <a:pt x="11448" y="21258"/>
                      <a:pt x="11671" y="20954"/>
                    </a:cubicBezTo>
                    <a:cubicBezTo>
                      <a:pt x="11708" y="20992"/>
                      <a:pt x="11708" y="21068"/>
                      <a:pt x="11671" y="21106"/>
                    </a:cubicBezTo>
                    <a:cubicBezTo>
                      <a:pt x="11671" y="21258"/>
                      <a:pt x="11708" y="21372"/>
                      <a:pt x="11819" y="21448"/>
                    </a:cubicBezTo>
                    <a:cubicBezTo>
                      <a:pt x="11930" y="21524"/>
                      <a:pt x="12041" y="21562"/>
                      <a:pt x="12152" y="21486"/>
                    </a:cubicBezTo>
                    <a:cubicBezTo>
                      <a:pt x="12301" y="21448"/>
                      <a:pt x="12486" y="21296"/>
                      <a:pt x="12597" y="21068"/>
                    </a:cubicBezTo>
                    <a:cubicBezTo>
                      <a:pt x="12708" y="21182"/>
                      <a:pt x="12708" y="21182"/>
                      <a:pt x="12708" y="21182"/>
                    </a:cubicBezTo>
                    <a:cubicBezTo>
                      <a:pt x="12782" y="21296"/>
                      <a:pt x="12930" y="21334"/>
                      <a:pt x="13042" y="21296"/>
                    </a:cubicBezTo>
                    <a:cubicBezTo>
                      <a:pt x="13190" y="21258"/>
                      <a:pt x="13264" y="21144"/>
                      <a:pt x="13301" y="20992"/>
                    </a:cubicBezTo>
                    <a:cubicBezTo>
                      <a:pt x="13375" y="20421"/>
                      <a:pt x="13375" y="20421"/>
                      <a:pt x="13375" y="20421"/>
                    </a:cubicBezTo>
                    <a:cubicBezTo>
                      <a:pt x="13486" y="20497"/>
                      <a:pt x="13560" y="20535"/>
                      <a:pt x="13597" y="20611"/>
                    </a:cubicBezTo>
                    <a:cubicBezTo>
                      <a:pt x="13597" y="20763"/>
                      <a:pt x="13745" y="20915"/>
                      <a:pt x="13894" y="20915"/>
                    </a:cubicBezTo>
                    <a:cubicBezTo>
                      <a:pt x="14079" y="20954"/>
                      <a:pt x="14227" y="20839"/>
                      <a:pt x="14264" y="20649"/>
                    </a:cubicBezTo>
                    <a:cubicBezTo>
                      <a:pt x="14264" y="20611"/>
                      <a:pt x="14412" y="20079"/>
                      <a:pt x="14190" y="19508"/>
                    </a:cubicBezTo>
                    <a:cubicBezTo>
                      <a:pt x="14264" y="19508"/>
                      <a:pt x="14264" y="19508"/>
                      <a:pt x="14264" y="19508"/>
                    </a:cubicBezTo>
                    <a:cubicBezTo>
                      <a:pt x="14375" y="19546"/>
                      <a:pt x="14523" y="19470"/>
                      <a:pt x="14598" y="19318"/>
                    </a:cubicBezTo>
                    <a:cubicBezTo>
                      <a:pt x="14635" y="19280"/>
                      <a:pt x="14635" y="19242"/>
                      <a:pt x="14635" y="19166"/>
                    </a:cubicBezTo>
                    <a:cubicBezTo>
                      <a:pt x="15598" y="18862"/>
                      <a:pt x="16302" y="18177"/>
                      <a:pt x="16784" y="17227"/>
                    </a:cubicBezTo>
                    <a:cubicBezTo>
                      <a:pt x="17339" y="16846"/>
                      <a:pt x="18562" y="16656"/>
                      <a:pt x="19155" y="16618"/>
                    </a:cubicBezTo>
                    <a:cubicBezTo>
                      <a:pt x="19785" y="16923"/>
                      <a:pt x="19785" y="16923"/>
                      <a:pt x="19785" y="16923"/>
                    </a:cubicBezTo>
                    <a:cubicBezTo>
                      <a:pt x="19896" y="16999"/>
                      <a:pt x="20044" y="16961"/>
                      <a:pt x="20155" y="16885"/>
                    </a:cubicBezTo>
                    <a:cubicBezTo>
                      <a:pt x="20192" y="16808"/>
                      <a:pt x="20229" y="16770"/>
                      <a:pt x="20229" y="16694"/>
                    </a:cubicBezTo>
                    <a:cubicBezTo>
                      <a:pt x="20489" y="16808"/>
                      <a:pt x="20563" y="16961"/>
                      <a:pt x="20600" y="16961"/>
                    </a:cubicBezTo>
                    <a:cubicBezTo>
                      <a:pt x="20637" y="17113"/>
                      <a:pt x="20748" y="17189"/>
                      <a:pt x="20933" y="17189"/>
                    </a:cubicBezTo>
                    <a:cubicBezTo>
                      <a:pt x="21081" y="17189"/>
                      <a:pt x="21192" y="17075"/>
                      <a:pt x="21230" y="16923"/>
                    </a:cubicBezTo>
                    <a:cubicBezTo>
                      <a:pt x="21378" y="16200"/>
                      <a:pt x="21341" y="15630"/>
                      <a:pt x="21230" y="15173"/>
                    </a:cubicBezTo>
                    <a:cubicBezTo>
                      <a:pt x="21267" y="15211"/>
                      <a:pt x="21341" y="15173"/>
                      <a:pt x="21378" y="15173"/>
                    </a:cubicBezTo>
                    <a:cubicBezTo>
                      <a:pt x="21526" y="15097"/>
                      <a:pt x="21600" y="14983"/>
                      <a:pt x="21600" y="14831"/>
                    </a:cubicBezTo>
                    <a:cubicBezTo>
                      <a:pt x="21563" y="13956"/>
                      <a:pt x="21452" y="13234"/>
                      <a:pt x="21267" y="12663"/>
                    </a:cubicBezTo>
                    <a:close/>
                    <a:moveTo>
                      <a:pt x="13227" y="19546"/>
                    </a:moveTo>
                    <a:cubicBezTo>
                      <a:pt x="13116" y="19508"/>
                      <a:pt x="13004" y="19546"/>
                      <a:pt x="12930" y="19585"/>
                    </a:cubicBezTo>
                    <a:cubicBezTo>
                      <a:pt x="12819" y="19623"/>
                      <a:pt x="12782" y="19737"/>
                      <a:pt x="12745" y="19851"/>
                    </a:cubicBezTo>
                    <a:cubicBezTo>
                      <a:pt x="12745" y="20079"/>
                      <a:pt x="12745" y="20079"/>
                      <a:pt x="12745" y="20079"/>
                    </a:cubicBezTo>
                    <a:cubicBezTo>
                      <a:pt x="12708" y="20079"/>
                      <a:pt x="12708" y="20079"/>
                      <a:pt x="12708" y="20079"/>
                    </a:cubicBezTo>
                    <a:cubicBezTo>
                      <a:pt x="12634" y="19965"/>
                      <a:pt x="12486" y="19927"/>
                      <a:pt x="12338" y="19965"/>
                    </a:cubicBezTo>
                    <a:cubicBezTo>
                      <a:pt x="12226" y="20003"/>
                      <a:pt x="12115" y="20155"/>
                      <a:pt x="12115" y="20307"/>
                    </a:cubicBezTo>
                    <a:cubicBezTo>
                      <a:pt x="12115" y="20345"/>
                      <a:pt x="12115" y="20383"/>
                      <a:pt x="12115" y="20421"/>
                    </a:cubicBezTo>
                    <a:cubicBezTo>
                      <a:pt x="11967" y="20231"/>
                      <a:pt x="11782" y="20155"/>
                      <a:pt x="11634" y="20079"/>
                    </a:cubicBezTo>
                    <a:cubicBezTo>
                      <a:pt x="11560" y="20079"/>
                      <a:pt x="11448" y="20079"/>
                      <a:pt x="11374" y="20117"/>
                    </a:cubicBezTo>
                    <a:cubicBezTo>
                      <a:pt x="11300" y="20155"/>
                      <a:pt x="11226" y="20231"/>
                      <a:pt x="11226" y="20307"/>
                    </a:cubicBezTo>
                    <a:cubicBezTo>
                      <a:pt x="11152" y="20231"/>
                      <a:pt x="11115" y="20155"/>
                      <a:pt x="11078" y="20117"/>
                    </a:cubicBezTo>
                    <a:cubicBezTo>
                      <a:pt x="11004" y="20041"/>
                      <a:pt x="10893" y="20003"/>
                      <a:pt x="10781" y="20003"/>
                    </a:cubicBezTo>
                    <a:cubicBezTo>
                      <a:pt x="10670" y="20003"/>
                      <a:pt x="10596" y="20079"/>
                      <a:pt x="10522" y="20193"/>
                    </a:cubicBezTo>
                    <a:cubicBezTo>
                      <a:pt x="10300" y="20611"/>
                      <a:pt x="10300" y="20611"/>
                      <a:pt x="10300" y="20611"/>
                    </a:cubicBezTo>
                    <a:cubicBezTo>
                      <a:pt x="10040" y="20269"/>
                      <a:pt x="10040" y="20269"/>
                      <a:pt x="10040" y="20269"/>
                    </a:cubicBezTo>
                    <a:cubicBezTo>
                      <a:pt x="10003" y="20155"/>
                      <a:pt x="9892" y="20117"/>
                      <a:pt x="9781" y="20117"/>
                    </a:cubicBezTo>
                    <a:cubicBezTo>
                      <a:pt x="9781" y="20117"/>
                      <a:pt x="9781" y="20117"/>
                      <a:pt x="9744" y="20117"/>
                    </a:cubicBezTo>
                    <a:cubicBezTo>
                      <a:pt x="9596" y="20117"/>
                      <a:pt x="9448" y="20193"/>
                      <a:pt x="9337" y="20307"/>
                    </a:cubicBezTo>
                    <a:cubicBezTo>
                      <a:pt x="9299" y="20383"/>
                      <a:pt x="9262" y="20459"/>
                      <a:pt x="9225" y="20573"/>
                    </a:cubicBezTo>
                    <a:cubicBezTo>
                      <a:pt x="9040" y="20383"/>
                      <a:pt x="8855" y="20117"/>
                      <a:pt x="8744" y="19927"/>
                    </a:cubicBezTo>
                    <a:cubicBezTo>
                      <a:pt x="8707" y="19851"/>
                      <a:pt x="8670" y="19813"/>
                      <a:pt x="8596" y="19813"/>
                    </a:cubicBezTo>
                    <a:cubicBezTo>
                      <a:pt x="8484" y="19699"/>
                      <a:pt x="8299" y="19699"/>
                      <a:pt x="8151" y="19775"/>
                    </a:cubicBezTo>
                    <a:cubicBezTo>
                      <a:pt x="8077" y="19813"/>
                      <a:pt x="8040" y="19851"/>
                      <a:pt x="7966" y="19889"/>
                    </a:cubicBezTo>
                    <a:cubicBezTo>
                      <a:pt x="7966" y="19851"/>
                      <a:pt x="8003" y="19851"/>
                      <a:pt x="8003" y="19813"/>
                    </a:cubicBezTo>
                    <a:cubicBezTo>
                      <a:pt x="8003" y="19699"/>
                      <a:pt x="7966" y="19623"/>
                      <a:pt x="7929" y="19546"/>
                    </a:cubicBezTo>
                    <a:cubicBezTo>
                      <a:pt x="7855" y="19470"/>
                      <a:pt x="7780" y="19394"/>
                      <a:pt x="7669" y="19394"/>
                    </a:cubicBezTo>
                    <a:cubicBezTo>
                      <a:pt x="7632" y="19394"/>
                      <a:pt x="7558" y="19394"/>
                      <a:pt x="7521" y="19394"/>
                    </a:cubicBezTo>
                    <a:cubicBezTo>
                      <a:pt x="7558" y="18672"/>
                      <a:pt x="7780" y="18177"/>
                      <a:pt x="8114" y="17987"/>
                    </a:cubicBezTo>
                    <a:cubicBezTo>
                      <a:pt x="8558" y="17759"/>
                      <a:pt x="9114" y="17949"/>
                      <a:pt x="9374" y="18177"/>
                    </a:cubicBezTo>
                    <a:cubicBezTo>
                      <a:pt x="10374" y="18938"/>
                      <a:pt x="10819" y="18710"/>
                      <a:pt x="11152" y="18444"/>
                    </a:cubicBezTo>
                    <a:cubicBezTo>
                      <a:pt x="11189" y="18444"/>
                      <a:pt x="11189" y="18444"/>
                      <a:pt x="11189" y="18444"/>
                    </a:cubicBezTo>
                    <a:cubicBezTo>
                      <a:pt x="11893" y="17911"/>
                      <a:pt x="12708" y="18292"/>
                      <a:pt x="13301" y="18710"/>
                    </a:cubicBezTo>
                    <a:cubicBezTo>
                      <a:pt x="13264" y="18748"/>
                      <a:pt x="13190" y="18786"/>
                      <a:pt x="13190" y="18862"/>
                    </a:cubicBezTo>
                    <a:cubicBezTo>
                      <a:pt x="13116" y="19014"/>
                      <a:pt x="13153" y="19166"/>
                      <a:pt x="13264" y="19280"/>
                    </a:cubicBezTo>
                    <a:cubicBezTo>
                      <a:pt x="13412" y="19394"/>
                      <a:pt x="13486" y="19546"/>
                      <a:pt x="13560" y="19699"/>
                    </a:cubicBezTo>
                    <a:cubicBezTo>
                      <a:pt x="13412" y="19661"/>
                      <a:pt x="13301" y="19585"/>
                      <a:pt x="13227" y="19546"/>
                    </a:cubicBezTo>
                    <a:close/>
                    <a:moveTo>
                      <a:pt x="14227" y="18596"/>
                    </a:moveTo>
                    <a:cubicBezTo>
                      <a:pt x="14042" y="18406"/>
                      <a:pt x="13745" y="18139"/>
                      <a:pt x="13375" y="17911"/>
                    </a:cubicBezTo>
                    <a:cubicBezTo>
                      <a:pt x="12412" y="17341"/>
                      <a:pt x="11522" y="17303"/>
                      <a:pt x="10781" y="17873"/>
                    </a:cubicBezTo>
                    <a:cubicBezTo>
                      <a:pt x="10781" y="17873"/>
                      <a:pt x="10781" y="17873"/>
                      <a:pt x="10781" y="17873"/>
                    </a:cubicBezTo>
                    <a:cubicBezTo>
                      <a:pt x="10596" y="17987"/>
                      <a:pt x="10448" y="18139"/>
                      <a:pt x="9781" y="17607"/>
                    </a:cubicBezTo>
                    <a:cubicBezTo>
                      <a:pt x="9411" y="17303"/>
                      <a:pt x="8521" y="16961"/>
                      <a:pt x="7817" y="17379"/>
                    </a:cubicBezTo>
                    <a:cubicBezTo>
                      <a:pt x="7521" y="17531"/>
                      <a:pt x="7336" y="17759"/>
                      <a:pt x="7188" y="18025"/>
                    </a:cubicBezTo>
                    <a:cubicBezTo>
                      <a:pt x="6854" y="17759"/>
                      <a:pt x="6632" y="17531"/>
                      <a:pt x="6521" y="17037"/>
                    </a:cubicBezTo>
                    <a:cubicBezTo>
                      <a:pt x="6669" y="16999"/>
                      <a:pt x="6817" y="16846"/>
                      <a:pt x="6817" y="16656"/>
                    </a:cubicBezTo>
                    <a:cubicBezTo>
                      <a:pt x="6780" y="15477"/>
                      <a:pt x="6891" y="14261"/>
                      <a:pt x="7077" y="13842"/>
                    </a:cubicBezTo>
                    <a:cubicBezTo>
                      <a:pt x="7262" y="14070"/>
                      <a:pt x="7484" y="14299"/>
                      <a:pt x="7743" y="14337"/>
                    </a:cubicBezTo>
                    <a:cubicBezTo>
                      <a:pt x="8077" y="14375"/>
                      <a:pt x="8151" y="13994"/>
                      <a:pt x="8151" y="13842"/>
                    </a:cubicBezTo>
                    <a:cubicBezTo>
                      <a:pt x="8188" y="13500"/>
                      <a:pt x="8299" y="12625"/>
                      <a:pt x="8744" y="12321"/>
                    </a:cubicBezTo>
                    <a:cubicBezTo>
                      <a:pt x="9966" y="12968"/>
                      <a:pt x="11893" y="13842"/>
                      <a:pt x="12412" y="13044"/>
                    </a:cubicBezTo>
                    <a:cubicBezTo>
                      <a:pt x="12486" y="12892"/>
                      <a:pt x="12449" y="12701"/>
                      <a:pt x="12338" y="12587"/>
                    </a:cubicBezTo>
                    <a:cubicBezTo>
                      <a:pt x="12301" y="12549"/>
                      <a:pt x="12263" y="12549"/>
                      <a:pt x="12189" y="12511"/>
                    </a:cubicBezTo>
                    <a:cubicBezTo>
                      <a:pt x="11819" y="12283"/>
                      <a:pt x="11634" y="12093"/>
                      <a:pt x="11522" y="11979"/>
                    </a:cubicBezTo>
                    <a:cubicBezTo>
                      <a:pt x="12115" y="12093"/>
                      <a:pt x="13449" y="12663"/>
                      <a:pt x="13931" y="14375"/>
                    </a:cubicBezTo>
                    <a:cubicBezTo>
                      <a:pt x="13968" y="14451"/>
                      <a:pt x="14005" y="14527"/>
                      <a:pt x="14079" y="14565"/>
                    </a:cubicBezTo>
                    <a:cubicBezTo>
                      <a:pt x="14190" y="14641"/>
                      <a:pt x="14338" y="14679"/>
                      <a:pt x="14523" y="14603"/>
                    </a:cubicBezTo>
                    <a:cubicBezTo>
                      <a:pt x="14709" y="14527"/>
                      <a:pt x="14894" y="14299"/>
                      <a:pt x="15042" y="14032"/>
                    </a:cubicBezTo>
                    <a:cubicBezTo>
                      <a:pt x="15116" y="14337"/>
                      <a:pt x="15190" y="14831"/>
                      <a:pt x="15302" y="15554"/>
                    </a:cubicBezTo>
                    <a:cubicBezTo>
                      <a:pt x="15302" y="15592"/>
                      <a:pt x="15302" y="15630"/>
                      <a:pt x="15302" y="15668"/>
                    </a:cubicBezTo>
                    <a:cubicBezTo>
                      <a:pt x="15339" y="15782"/>
                      <a:pt x="15450" y="15896"/>
                      <a:pt x="15561" y="15934"/>
                    </a:cubicBezTo>
                    <a:cubicBezTo>
                      <a:pt x="15672" y="15934"/>
                      <a:pt x="15746" y="15934"/>
                      <a:pt x="15857" y="15896"/>
                    </a:cubicBezTo>
                    <a:cubicBezTo>
                      <a:pt x="15783" y="16428"/>
                      <a:pt x="15635" y="17151"/>
                      <a:pt x="15598" y="17303"/>
                    </a:cubicBezTo>
                    <a:cubicBezTo>
                      <a:pt x="15561" y="17417"/>
                      <a:pt x="15598" y="17569"/>
                      <a:pt x="15709" y="17683"/>
                    </a:cubicBezTo>
                    <a:cubicBezTo>
                      <a:pt x="15302" y="18101"/>
                      <a:pt x="14820" y="18406"/>
                      <a:pt x="14227" y="18596"/>
                    </a:cubicBezTo>
                    <a:close/>
                    <a:moveTo>
                      <a:pt x="20229" y="13804"/>
                    </a:moveTo>
                    <a:cubicBezTo>
                      <a:pt x="20081" y="13766"/>
                      <a:pt x="19896" y="13842"/>
                      <a:pt x="19822" y="13994"/>
                    </a:cubicBezTo>
                    <a:cubicBezTo>
                      <a:pt x="19748" y="14146"/>
                      <a:pt x="19822" y="14337"/>
                      <a:pt x="19970" y="14451"/>
                    </a:cubicBezTo>
                    <a:cubicBezTo>
                      <a:pt x="19970" y="14451"/>
                      <a:pt x="20674" y="14907"/>
                      <a:pt x="20637" y="16124"/>
                    </a:cubicBezTo>
                    <a:cubicBezTo>
                      <a:pt x="20451" y="16010"/>
                      <a:pt x="20155" y="15934"/>
                      <a:pt x="19822" y="15896"/>
                    </a:cubicBezTo>
                    <a:cubicBezTo>
                      <a:pt x="19710" y="15896"/>
                      <a:pt x="19599" y="15934"/>
                      <a:pt x="19525" y="16048"/>
                    </a:cubicBezTo>
                    <a:cubicBezTo>
                      <a:pt x="19340" y="15934"/>
                      <a:pt x="19340" y="15934"/>
                      <a:pt x="19340" y="15934"/>
                    </a:cubicBezTo>
                    <a:cubicBezTo>
                      <a:pt x="19303" y="15934"/>
                      <a:pt x="19229" y="15896"/>
                      <a:pt x="19192" y="15934"/>
                    </a:cubicBezTo>
                    <a:cubicBezTo>
                      <a:pt x="18969" y="15934"/>
                      <a:pt x="17339" y="16086"/>
                      <a:pt x="16450" y="16618"/>
                    </a:cubicBezTo>
                    <a:cubicBezTo>
                      <a:pt x="16450" y="16618"/>
                      <a:pt x="16413" y="16618"/>
                      <a:pt x="16413" y="16656"/>
                    </a:cubicBezTo>
                    <a:cubicBezTo>
                      <a:pt x="16413" y="16542"/>
                      <a:pt x="16450" y="16428"/>
                      <a:pt x="16450" y="16314"/>
                    </a:cubicBezTo>
                    <a:cubicBezTo>
                      <a:pt x="16635" y="15325"/>
                      <a:pt x="16598" y="15059"/>
                      <a:pt x="16376" y="14945"/>
                    </a:cubicBezTo>
                    <a:cubicBezTo>
                      <a:pt x="16302" y="14907"/>
                      <a:pt x="16265" y="14907"/>
                      <a:pt x="16191" y="14907"/>
                    </a:cubicBezTo>
                    <a:cubicBezTo>
                      <a:pt x="16080" y="14907"/>
                      <a:pt x="16005" y="14945"/>
                      <a:pt x="15894" y="15021"/>
                    </a:cubicBezTo>
                    <a:cubicBezTo>
                      <a:pt x="15857" y="14755"/>
                      <a:pt x="15820" y="14413"/>
                      <a:pt x="15746" y="14070"/>
                    </a:cubicBezTo>
                    <a:cubicBezTo>
                      <a:pt x="15561" y="13158"/>
                      <a:pt x="15413" y="12739"/>
                      <a:pt x="15042" y="12739"/>
                    </a:cubicBezTo>
                    <a:cubicBezTo>
                      <a:pt x="14709" y="12701"/>
                      <a:pt x="14598" y="13120"/>
                      <a:pt x="14561" y="13272"/>
                    </a:cubicBezTo>
                    <a:cubicBezTo>
                      <a:pt x="14523" y="13462"/>
                      <a:pt x="14486" y="13576"/>
                      <a:pt x="14412" y="13690"/>
                    </a:cubicBezTo>
                    <a:cubicBezTo>
                      <a:pt x="13634" y="11827"/>
                      <a:pt x="11967" y="11256"/>
                      <a:pt x="11226" y="11294"/>
                    </a:cubicBezTo>
                    <a:cubicBezTo>
                      <a:pt x="10856" y="11294"/>
                      <a:pt x="10744" y="11523"/>
                      <a:pt x="10707" y="11637"/>
                    </a:cubicBezTo>
                    <a:cubicBezTo>
                      <a:pt x="10633" y="11979"/>
                      <a:pt x="10856" y="12321"/>
                      <a:pt x="11152" y="12587"/>
                    </a:cubicBezTo>
                    <a:cubicBezTo>
                      <a:pt x="10559" y="12435"/>
                      <a:pt x="9707" y="12055"/>
                      <a:pt x="8892" y="11599"/>
                    </a:cubicBezTo>
                    <a:cubicBezTo>
                      <a:pt x="8818" y="11561"/>
                      <a:pt x="8707" y="11561"/>
                      <a:pt x="8596" y="11599"/>
                    </a:cubicBezTo>
                    <a:cubicBezTo>
                      <a:pt x="7892" y="11903"/>
                      <a:pt x="7632" y="12739"/>
                      <a:pt x="7558" y="13310"/>
                    </a:cubicBezTo>
                    <a:cubicBezTo>
                      <a:pt x="7521" y="13272"/>
                      <a:pt x="7484" y="13234"/>
                      <a:pt x="7447" y="13196"/>
                    </a:cubicBezTo>
                    <a:cubicBezTo>
                      <a:pt x="7410" y="13082"/>
                      <a:pt x="7299" y="13006"/>
                      <a:pt x="7188" y="13006"/>
                    </a:cubicBezTo>
                    <a:cubicBezTo>
                      <a:pt x="7039" y="13006"/>
                      <a:pt x="6854" y="13044"/>
                      <a:pt x="6706" y="13234"/>
                    </a:cubicBezTo>
                    <a:cubicBezTo>
                      <a:pt x="6298" y="13652"/>
                      <a:pt x="6187" y="14755"/>
                      <a:pt x="6150" y="15630"/>
                    </a:cubicBezTo>
                    <a:cubicBezTo>
                      <a:pt x="6076" y="15592"/>
                      <a:pt x="6002" y="15592"/>
                      <a:pt x="5928" y="15630"/>
                    </a:cubicBezTo>
                    <a:cubicBezTo>
                      <a:pt x="5780" y="15668"/>
                      <a:pt x="5706" y="15820"/>
                      <a:pt x="5706" y="15934"/>
                    </a:cubicBezTo>
                    <a:cubicBezTo>
                      <a:pt x="5372" y="15972"/>
                      <a:pt x="5039" y="16086"/>
                      <a:pt x="4742" y="16238"/>
                    </a:cubicBezTo>
                    <a:cubicBezTo>
                      <a:pt x="4779" y="16200"/>
                      <a:pt x="4779" y="16124"/>
                      <a:pt x="4779" y="16048"/>
                    </a:cubicBezTo>
                    <a:cubicBezTo>
                      <a:pt x="4742" y="15858"/>
                      <a:pt x="4631" y="15744"/>
                      <a:pt x="4446" y="15744"/>
                    </a:cubicBezTo>
                    <a:cubicBezTo>
                      <a:pt x="4409" y="15744"/>
                      <a:pt x="3927" y="15744"/>
                      <a:pt x="3483" y="15934"/>
                    </a:cubicBezTo>
                    <a:cubicBezTo>
                      <a:pt x="3557" y="15820"/>
                      <a:pt x="3631" y="15668"/>
                      <a:pt x="3779" y="15592"/>
                    </a:cubicBezTo>
                    <a:cubicBezTo>
                      <a:pt x="3890" y="15439"/>
                      <a:pt x="3927" y="15249"/>
                      <a:pt x="3816" y="15097"/>
                    </a:cubicBezTo>
                    <a:cubicBezTo>
                      <a:pt x="3668" y="14945"/>
                      <a:pt x="3483" y="14907"/>
                      <a:pt x="3334" y="15059"/>
                    </a:cubicBezTo>
                    <a:cubicBezTo>
                      <a:pt x="3223" y="15097"/>
                      <a:pt x="2742" y="15554"/>
                      <a:pt x="2260" y="15972"/>
                    </a:cubicBezTo>
                    <a:cubicBezTo>
                      <a:pt x="2186" y="15934"/>
                      <a:pt x="2112" y="15896"/>
                      <a:pt x="2001" y="15896"/>
                    </a:cubicBezTo>
                    <a:cubicBezTo>
                      <a:pt x="1371" y="15972"/>
                      <a:pt x="1371" y="15972"/>
                      <a:pt x="1371" y="15972"/>
                    </a:cubicBezTo>
                    <a:cubicBezTo>
                      <a:pt x="1371" y="15325"/>
                      <a:pt x="1519" y="13956"/>
                      <a:pt x="2593" y="13652"/>
                    </a:cubicBezTo>
                    <a:cubicBezTo>
                      <a:pt x="3260" y="13500"/>
                      <a:pt x="3668" y="13386"/>
                      <a:pt x="3594" y="13006"/>
                    </a:cubicBezTo>
                    <a:cubicBezTo>
                      <a:pt x="3520" y="12625"/>
                      <a:pt x="3149" y="12663"/>
                      <a:pt x="2556" y="12739"/>
                    </a:cubicBezTo>
                    <a:cubicBezTo>
                      <a:pt x="2297" y="12473"/>
                      <a:pt x="1778" y="12017"/>
                      <a:pt x="778" y="12131"/>
                    </a:cubicBezTo>
                    <a:cubicBezTo>
                      <a:pt x="1000" y="10838"/>
                      <a:pt x="1890" y="7454"/>
                      <a:pt x="4224" y="7149"/>
                    </a:cubicBezTo>
                    <a:cubicBezTo>
                      <a:pt x="4335" y="7149"/>
                      <a:pt x="4409" y="7073"/>
                      <a:pt x="4483" y="6997"/>
                    </a:cubicBezTo>
                    <a:cubicBezTo>
                      <a:pt x="4520" y="6921"/>
                      <a:pt x="4557" y="6807"/>
                      <a:pt x="4520" y="6693"/>
                    </a:cubicBezTo>
                    <a:cubicBezTo>
                      <a:pt x="4409" y="6351"/>
                      <a:pt x="4150" y="5818"/>
                      <a:pt x="3594" y="5590"/>
                    </a:cubicBezTo>
                    <a:cubicBezTo>
                      <a:pt x="3668" y="5552"/>
                      <a:pt x="3705" y="5476"/>
                      <a:pt x="3742" y="5362"/>
                    </a:cubicBezTo>
                    <a:cubicBezTo>
                      <a:pt x="3779" y="5210"/>
                      <a:pt x="3705" y="5058"/>
                      <a:pt x="3594" y="4982"/>
                    </a:cubicBezTo>
                    <a:cubicBezTo>
                      <a:pt x="3334" y="4830"/>
                      <a:pt x="3334" y="4830"/>
                      <a:pt x="3334" y="4830"/>
                    </a:cubicBezTo>
                    <a:cubicBezTo>
                      <a:pt x="4187" y="4563"/>
                      <a:pt x="5817" y="4335"/>
                      <a:pt x="7225" y="5894"/>
                    </a:cubicBezTo>
                    <a:cubicBezTo>
                      <a:pt x="7299" y="5970"/>
                      <a:pt x="7447" y="6008"/>
                      <a:pt x="7558" y="6008"/>
                    </a:cubicBezTo>
                    <a:cubicBezTo>
                      <a:pt x="7669" y="5970"/>
                      <a:pt x="7780" y="5856"/>
                      <a:pt x="7780" y="5742"/>
                    </a:cubicBezTo>
                    <a:cubicBezTo>
                      <a:pt x="7929" y="5134"/>
                      <a:pt x="8596" y="2092"/>
                      <a:pt x="8596" y="1597"/>
                    </a:cubicBezTo>
                    <a:cubicBezTo>
                      <a:pt x="8558" y="1521"/>
                      <a:pt x="8558" y="1407"/>
                      <a:pt x="8558" y="1331"/>
                    </a:cubicBezTo>
                    <a:cubicBezTo>
                      <a:pt x="8558" y="1179"/>
                      <a:pt x="8558" y="1027"/>
                      <a:pt x="8558" y="875"/>
                    </a:cubicBezTo>
                    <a:cubicBezTo>
                      <a:pt x="8707" y="913"/>
                      <a:pt x="8818" y="989"/>
                      <a:pt x="8818" y="1065"/>
                    </a:cubicBezTo>
                    <a:cubicBezTo>
                      <a:pt x="8818" y="1217"/>
                      <a:pt x="8929" y="1331"/>
                      <a:pt x="9114" y="1369"/>
                    </a:cubicBezTo>
                    <a:cubicBezTo>
                      <a:pt x="9262" y="1407"/>
                      <a:pt x="9411" y="1331"/>
                      <a:pt x="9485" y="1179"/>
                    </a:cubicBezTo>
                    <a:cubicBezTo>
                      <a:pt x="9485" y="1141"/>
                      <a:pt x="9522" y="1103"/>
                      <a:pt x="9522" y="1027"/>
                    </a:cubicBezTo>
                    <a:cubicBezTo>
                      <a:pt x="9966" y="1331"/>
                      <a:pt x="10337" y="1673"/>
                      <a:pt x="10300" y="1939"/>
                    </a:cubicBezTo>
                    <a:cubicBezTo>
                      <a:pt x="10300" y="1939"/>
                      <a:pt x="10300" y="1939"/>
                      <a:pt x="10300" y="1939"/>
                    </a:cubicBezTo>
                    <a:cubicBezTo>
                      <a:pt x="10263" y="2130"/>
                      <a:pt x="10411" y="2320"/>
                      <a:pt x="10596" y="2358"/>
                    </a:cubicBezTo>
                    <a:cubicBezTo>
                      <a:pt x="10781" y="2396"/>
                      <a:pt x="10930" y="2244"/>
                      <a:pt x="10967" y="2054"/>
                    </a:cubicBezTo>
                    <a:cubicBezTo>
                      <a:pt x="10967" y="2054"/>
                      <a:pt x="10967" y="2054"/>
                      <a:pt x="10967" y="2054"/>
                    </a:cubicBezTo>
                    <a:cubicBezTo>
                      <a:pt x="11004" y="1901"/>
                      <a:pt x="11004" y="1901"/>
                      <a:pt x="11004" y="1901"/>
                    </a:cubicBezTo>
                    <a:cubicBezTo>
                      <a:pt x="11004" y="1901"/>
                      <a:pt x="11041" y="1901"/>
                      <a:pt x="11041" y="1939"/>
                    </a:cubicBezTo>
                    <a:cubicBezTo>
                      <a:pt x="11078" y="2282"/>
                      <a:pt x="11337" y="2320"/>
                      <a:pt x="11374" y="2320"/>
                    </a:cubicBezTo>
                    <a:cubicBezTo>
                      <a:pt x="11374" y="2320"/>
                      <a:pt x="11374" y="2320"/>
                      <a:pt x="11374" y="2320"/>
                    </a:cubicBezTo>
                    <a:cubicBezTo>
                      <a:pt x="11634" y="2282"/>
                      <a:pt x="11708" y="2130"/>
                      <a:pt x="11782" y="1673"/>
                    </a:cubicBezTo>
                    <a:cubicBezTo>
                      <a:pt x="12263" y="2015"/>
                      <a:pt x="13004" y="2852"/>
                      <a:pt x="13079" y="4563"/>
                    </a:cubicBezTo>
                    <a:cubicBezTo>
                      <a:pt x="13079" y="4639"/>
                      <a:pt x="13153" y="4754"/>
                      <a:pt x="13227" y="4830"/>
                    </a:cubicBezTo>
                    <a:cubicBezTo>
                      <a:pt x="13338" y="4868"/>
                      <a:pt x="13449" y="4906"/>
                      <a:pt x="13523" y="4868"/>
                    </a:cubicBezTo>
                    <a:cubicBezTo>
                      <a:pt x="13560" y="4868"/>
                      <a:pt x="15524" y="4107"/>
                      <a:pt x="17228" y="4944"/>
                    </a:cubicBezTo>
                    <a:cubicBezTo>
                      <a:pt x="18080" y="5362"/>
                      <a:pt x="18710" y="6123"/>
                      <a:pt x="19155" y="7149"/>
                    </a:cubicBezTo>
                    <a:cubicBezTo>
                      <a:pt x="18562" y="7035"/>
                      <a:pt x="18562" y="7035"/>
                      <a:pt x="18562" y="7035"/>
                    </a:cubicBezTo>
                    <a:cubicBezTo>
                      <a:pt x="18377" y="6997"/>
                      <a:pt x="18228" y="7111"/>
                      <a:pt x="18154" y="7263"/>
                    </a:cubicBezTo>
                    <a:cubicBezTo>
                      <a:pt x="18117" y="7454"/>
                      <a:pt x="18191" y="7606"/>
                      <a:pt x="18377" y="7682"/>
                    </a:cubicBezTo>
                    <a:cubicBezTo>
                      <a:pt x="18599" y="7796"/>
                      <a:pt x="19155" y="8138"/>
                      <a:pt x="19229" y="8442"/>
                    </a:cubicBezTo>
                    <a:cubicBezTo>
                      <a:pt x="19229" y="8594"/>
                      <a:pt x="19340" y="8670"/>
                      <a:pt x="19451" y="8708"/>
                    </a:cubicBezTo>
                    <a:cubicBezTo>
                      <a:pt x="19451" y="8708"/>
                      <a:pt x="19748" y="8823"/>
                      <a:pt x="20044" y="9279"/>
                    </a:cubicBezTo>
                    <a:cubicBezTo>
                      <a:pt x="20229" y="9621"/>
                      <a:pt x="20451" y="10115"/>
                      <a:pt x="20563" y="10914"/>
                    </a:cubicBezTo>
                    <a:cubicBezTo>
                      <a:pt x="20303" y="10648"/>
                      <a:pt x="20007" y="10458"/>
                      <a:pt x="19599" y="10382"/>
                    </a:cubicBezTo>
                    <a:cubicBezTo>
                      <a:pt x="19451" y="10344"/>
                      <a:pt x="19266" y="10458"/>
                      <a:pt x="19229" y="10648"/>
                    </a:cubicBezTo>
                    <a:cubicBezTo>
                      <a:pt x="19192" y="10800"/>
                      <a:pt x="19266" y="10990"/>
                      <a:pt x="19414" y="11066"/>
                    </a:cubicBezTo>
                    <a:cubicBezTo>
                      <a:pt x="19451" y="11066"/>
                      <a:pt x="20600" y="11637"/>
                      <a:pt x="20859" y="14108"/>
                    </a:cubicBezTo>
                    <a:cubicBezTo>
                      <a:pt x="20674" y="13994"/>
                      <a:pt x="20451" y="13880"/>
                      <a:pt x="20229" y="13804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rgbClr val="5F6E7D"/>
                    </a:solidFill>
                  </a:defRPr>
                </a:pPr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907" name="TextBox 182"/>
          <p:cNvSpPr txBox="1"/>
          <p:nvPr/>
        </p:nvSpPr>
        <p:spPr>
          <a:xfrm>
            <a:off x="1933739" y="5217497"/>
            <a:ext cx="106581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BI</a:t>
            </a:r>
          </a:p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ダッシュボード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917" name="Group 2"/>
          <p:cNvGrpSpPr/>
          <p:nvPr/>
        </p:nvGrpSpPr>
        <p:grpSpPr>
          <a:xfrm>
            <a:off x="863827" y="4227152"/>
            <a:ext cx="789147" cy="789147"/>
            <a:chOff x="0" y="0"/>
            <a:chExt cx="789146" cy="789146"/>
          </a:xfrm>
        </p:grpSpPr>
        <p:sp>
          <p:nvSpPr>
            <p:cNvPr id="908" name="Oval 260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916" name="Group 229"/>
            <p:cNvGrpSpPr/>
            <p:nvPr/>
          </p:nvGrpSpPr>
          <p:grpSpPr>
            <a:xfrm>
              <a:off x="113684" y="144328"/>
              <a:ext cx="535386" cy="507540"/>
              <a:chOff x="0" y="0"/>
              <a:chExt cx="535385" cy="507538"/>
            </a:xfrm>
          </p:grpSpPr>
          <p:sp>
            <p:nvSpPr>
              <p:cNvPr id="909" name="Freeform 152"/>
              <p:cNvSpPr/>
              <p:nvPr/>
            </p:nvSpPr>
            <p:spPr>
              <a:xfrm>
                <a:off x="0" y="0"/>
                <a:ext cx="535386" cy="507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1600" extrusionOk="0">
                    <a:moveTo>
                      <a:pt x="21356" y="15688"/>
                    </a:moveTo>
                    <a:cubicBezTo>
                      <a:pt x="21356" y="14021"/>
                      <a:pt x="21356" y="14021"/>
                      <a:pt x="21356" y="14021"/>
                    </a:cubicBezTo>
                    <a:cubicBezTo>
                      <a:pt x="20351" y="13794"/>
                      <a:pt x="20351" y="13794"/>
                      <a:pt x="20351" y="13794"/>
                    </a:cubicBezTo>
                    <a:cubicBezTo>
                      <a:pt x="20280" y="13491"/>
                      <a:pt x="20136" y="13112"/>
                      <a:pt x="19993" y="12808"/>
                    </a:cubicBezTo>
                    <a:cubicBezTo>
                      <a:pt x="20567" y="11975"/>
                      <a:pt x="20567" y="11975"/>
                      <a:pt x="20567" y="11975"/>
                    </a:cubicBezTo>
                    <a:cubicBezTo>
                      <a:pt x="19418" y="10838"/>
                      <a:pt x="19418" y="10838"/>
                      <a:pt x="19418" y="10838"/>
                    </a:cubicBezTo>
                    <a:cubicBezTo>
                      <a:pt x="18629" y="11444"/>
                      <a:pt x="18629" y="11444"/>
                      <a:pt x="18629" y="11444"/>
                    </a:cubicBezTo>
                    <a:cubicBezTo>
                      <a:pt x="18629" y="11368"/>
                      <a:pt x="18557" y="11368"/>
                      <a:pt x="18557" y="11368"/>
                    </a:cubicBezTo>
                    <a:cubicBezTo>
                      <a:pt x="18557" y="1061"/>
                      <a:pt x="18557" y="1061"/>
                      <a:pt x="18557" y="1061"/>
                    </a:cubicBezTo>
                    <a:cubicBezTo>
                      <a:pt x="18557" y="455"/>
                      <a:pt x="18127" y="0"/>
                      <a:pt x="17553" y="0"/>
                    </a:cubicBezTo>
                    <a:cubicBezTo>
                      <a:pt x="7363" y="0"/>
                      <a:pt x="7363" y="0"/>
                      <a:pt x="7363" y="0"/>
                    </a:cubicBezTo>
                    <a:cubicBezTo>
                      <a:pt x="3129" y="4472"/>
                      <a:pt x="3129" y="4472"/>
                      <a:pt x="3129" y="4472"/>
                    </a:cubicBezTo>
                    <a:cubicBezTo>
                      <a:pt x="3129" y="7731"/>
                      <a:pt x="3129" y="7731"/>
                      <a:pt x="3129" y="7731"/>
                    </a:cubicBezTo>
                    <a:cubicBezTo>
                      <a:pt x="1550" y="6063"/>
                      <a:pt x="1550" y="6063"/>
                      <a:pt x="1550" y="6063"/>
                    </a:cubicBezTo>
                    <a:cubicBezTo>
                      <a:pt x="1191" y="5684"/>
                      <a:pt x="617" y="5684"/>
                      <a:pt x="258" y="6063"/>
                    </a:cubicBezTo>
                    <a:cubicBezTo>
                      <a:pt x="115" y="6291"/>
                      <a:pt x="-244" y="6821"/>
                      <a:pt x="258" y="7503"/>
                    </a:cubicBezTo>
                    <a:cubicBezTo>
                      <a:pt x="3129" y="10459"/>
                      <a:pt x="3129" y="10459"/>
                      <a:pt x="3129" y="10459"/>
                    </a:cubicBezTo>
                    <a:cubicBezTo>
                      <a:pt x="3129" y="20539"/>
                      <a:pt x="3129" y="20539"/>
                      <a:pt x="3129" y="20539"/>
                    </a:cubicBezTo>
                    <a:cubicBezTo>
                      <a:pt x="3129" y="21145"/>
                      <a:pt x="3559" y="21600"/>
                      <a:pt x="4133" y="21600"/>
                    </a:cubicBezTo>
                    <a:cubicBezTo>
                      <a:pt x="17122" y="21600"/>
                      <a:pt x="17122" y="21600"/>
                      <a:pt x="17122" y="21600"/>
                    </a:cubicBezTo>
                    <a:cubicBezTo>
                      <a:pt x="17911" y="21600"/>
                      <a:pt x="18486" y="20918"/>
                      <a:pt x="18486" y="20160"/>
                    </a:cubicBezTo>
                    <a:cubicBezTo>
                      <a:pt x="18486" y="18341"/>
                      <a:pt x="18486" y="18341"/>
                      <a:pt x="18486" y="18341"/>
                    </a:cubicBezTo>
                    <a:cubicBezTo>
                      <a:pt x="18557" y="18341"/>
                      <a:pt x="18629" y="18265"/>
                      <a:pt x="18629" y="18265"/>
                    </a:cubicBezTo>
                    <a:cubicBezTo>
                      <a:pt x="19418" y="18872"/>
                      <a:pt x="19418" y="18872"/>
                      <a:pt x="19418" y="18872"/>
                    </a:cubicBezTo>
                    <a:cubicBezTo>
                      <a:pt x="20495" y="17659"/>
                      <a:pt x="20495" y="17659"/>
                      <a:pt x="20495" y="17659"/>
                    </a:cubicBezTo>
                    <a:cubicBezTo>
                      <a:pt x="19993" y="16825"/>
                      <a:pt x="19993" y="16825"/>
                      <a:pt x="19993" y="16825"/>
                    </a:cubicBezTo>
                    <a:cubicBezTo>
                      <a:pt x="20136" y="16522"/>
                      <a:pt x="20280" y="16219"/>
                      <a:pt x="20351" y="15840"/>
                    </a:cubicBezTo>
                    <a:lnTo>
                      <a:pt x="21356" y="15688"/>
                    </a:lnTo>
                    <a:close/>
                    <a:moveTo>
                      <a:pt x="7219" y="834"/>
                    </a:moveTo>
                    <a:cubicBezTo>
                      <a:pt x="7219" y="3411"/>
                      <a:pt x="7219" y="3411"/>
                      <a:pt x="7219" y="3411"/>
                    </a:cubicBezTo>
                    <a:cubicBezTo>
                      <a:pt x="7219" y="3865"/>
                      <a:pt x="6860" y="4320"/>
                      <a:pt x="6358" y="4320"/>
                    </a:cubicBezTo>
                    <a:cubicBezTo>
                      <a:pt x="3990" y="4320"/>
                      <a:pt x="3990" y="4320"/>
                      <a:pt x="3990" y="4320"/>
                    </a:cubicBezTo>
                    <a:lnTo>
                      <a:pt x="7219" y="834"/>
                    </a:lnTo>
                    <a:close/>
                    <a:moveTo>
                      <a:pt x="617" y="7124"/>
                    </a:moveTo>
                    <a:cubicBezTo>
                      <a:pt x="545" y="6973"/>
                      <a:pt x="330" y="6669"/>
                      <a:pt x="617" y="6442"/>
                    </a:cubicBezTo>
                    <a:cubicBezTo>
                      <a:pt x="761" y="6291"/>
                      <a:pt x="1048" y="6291"/>
                      <a:pt x="1191" y="6442"/>
                    </a:cubicBezTo>
                    <a:cubicBezTo>
                      <a:pt x="1694" y="6973"/>
                      <a:pt x="1694" y="6973"/>
                      <a:pt x="1694" y="6973"/>
                    </a:cubicBezTo>
                    <a:cubicBezTo>
                      <a:pt x="1119" y="7655"/>
                      <a:pt x="1119" y="7655"/>
                      <a:pt x="1119" y="7655"/>
                    </a:cubicBezTo>
                    <a:lnTo>
                      <a:pt x="617" y="7124"/>
                    </a:lnTo>
                    <a:close/>
                    <a:moveTo>
                      <a:pt x="1478" y="8034"/>
                    </a:moveTo>
                    <a:cubicBezTo>
                      <a:pt x="2052" y="7352"/>
                      <a:pt x="2052" y="7352"/>
                      <a:pt x="2052" y="7352"/>
                    </a:cubicBezTo>
                    <a:cubicBezTo>
                      <a:pt x="5927" y="11444"/>
                      <a:pt x="5927" y="11444"/>
                      <a:pt x="5927" y="11444"/>
                    </a:cubicBezTo>
                    <a:cubicBezTo>
                      <a:pt x="5282" y="12051"/>
                      <a:pt x="5282" y="12051"/>
                      <a:pt x="5282" y="12051"/>
                    </a:cubicBezTo>
                    <a:lnTo>
                      <a:pt x="1478" y="8034"/>
                    </a:lnTo>
                    <a:close/>
                    <a:moveTo>
                      <a:pt x="6286" y="11823"/>
                    </a:moveTo>
                    <a:cubicBezTo>
                      <a:pt x="6573" y="12126"/>
                      <a:pt x="6573" y="12126"/>
                      <a:pt x="6573" y="12126"/>
                    </a:cubicBezTo>
                    <a:cubicBezTo>
                      <a:pt x="6860" y="13112"/>
                      <a:pt x="6860" y="13112"/>
                      <a:pt x="6860" y="13112"/>
                    </a:cubicBezTo>
                    <a:cubicBezTo>
                      <a:pt x="5927" y="12733"/>
                      <a:pt x="5927" y="12733"/>
                      <a:pt x="5927" y="12733"/>
                    </a:cubicBezTo>
                    <a:cubicBezTo>
                      <a:pt x="5640" y="12429"/>
                      <a:pt x="5640" y="12429"/>
                      <a:pt x="5640" y="12429"/>
                    </a:cubicBezTo>
                    <a:lnTo>
                      <a:pt x="6286" y="11823"/>
                    </a:lnTo>
                    <a:close/>
                    <a:moveTo>
                      <a:pt x="17122" y="20994"/>
                    </a:moveTo>
                    <a:cubicBezTo>
                      <a:pt x="4133" y="20994"/>
                      <a:pt x="4133" y="20994"/>
                      <a:pt x="4133" y="20994"/>
                    </a:cubicBezTo>
                    <a:cubicBezTo>
                      <a:pt x="3846" y="20994"/>
                      <a:pt x="3631" y="20766"/>
                      <a:pt x="3631" y="20539"/>
                    </a:cubicBezTo>
                    <a:cubicBezTo>
                      <a:pt x="3631" y="10989"/>
                      <a:pt x="3631" y="10989"/>
                      <a:pt x="3631" y="10989"/>
                    </a:cubicBezTo>
                    <a:cubicBezTo>
                      <a:pt x="5712" y="13187"/>
                      <a:pt x="5712" y="13187"/>
                      <a:pt x="5712" y="13187"/>
                    </a:cubicBezTo>
                    <a:cubicBezTo>
                      <a:pt x="7650" y="13869"/>
                      <a:pt x="7650" y="13869"/>
                      <a:pt x="7650" y="13869"/>
                    </a:cubicBezTo>
                    <a:cubicBezTo>
                      <a:pt x="7004" y="11823"/>
                      <a:pt x="7004" y="11823"/>
                      <a:pt x="7004" y="11823"/>
                    </a:cubicBezTo>
                    <a:cubicBezTo>
                      <a:pt x="3631" y="8261"/>
                      <a:pt x="3631" y="8261"/>
                      <a:pt x="3631" y="8261"/>
                    </a:cubicBezTo>
                    <a:cubicBezTo>
                      <a:pt x="3631" y="4851"/>
                      <a:pt x="3631" y="4851"/>
                      <a:pt x="3631" y="4851"/>
                    </a:cubicBezTo>
                    <a:cubicBezTo>
                      <a:pt x="6358" y="4851"/>
                      <a:pt x="6358" y="4851"/>
                      <a:pt x="6358" y="4851"/>
                    </a:cubicBezTo>
                    <a:cubicBezTo>
                      <a:pt x="7147" y="4851"/>
                      <a:pt x="7721" y="4168"/>
                      <a:pt x="7721" y="3411"/>
                    </a:cubicBezTo>
                    <a:cubicBezTo>
                      <a:pt x="7721" y="455"/>
                      <a:pt x="7721" y="455"/>
                      <a:pt x="7721" y="455"/>
                    </a:cubicBezTo>
                    <a:cubicBezTo>
                      <a:pt x="17481" y="455"/>
                      <a:pt x="17481" y="455"/>
                      <a:pt x="17481" y="455"/>
                    </a:cubicBezTo>
                    <a:cubicBezTo>
                      <a:pt x="17768" y="455"/>
                      <a:pt x="17983" y="758"/>
                      <a:pt x="17983" y="985"/>
                    </a:cubicBezTo>
                    <a:cubicBezTo>
                      <a:pt x="17983" y="11065"/>
                      <a:pt x="17983" y="11065"/>
                      <a:pt x="17983" y="11065"/>
                    </a:cubicBezTo>
                    <a:cubicBezTo>
                      <a:pt x="17911" y="11065"/>
                      <a:pt x="17768" y="10989"/>
                      <a:pt x="17624" y="10989"/>
                    </a:cubicBezTo>
                    <a:cubicBezTo>
                      <a:pt x="17481" y="10004"/>
                      <a:pt x="17481" y="10004"/>
                      <a:pt x="17481" y="10004"/>
                    </a:cubicBezTo>
                    <a:cubicBezTo>
                      <a:pt x="15902" y="10004"/>
                      <a:pt x="15902" y="10004"/>
                      <a:pt x="15902" y="10004"/>
                    </a:cubicBezTo>
                    <a:cubicBezTo>
                      <a:pt x="15759" y="10989"/>
                      <a:pt x="15759" y="10989"/>
                      <a:pt x="15759" y="10989"/>
                    </a:cubicBezTo>
                    <a:cubicBezTo>
                      <a:pt x="15472" y="11065"/>
                      <a:pt x="15113" y="11217"/>
                      <a:pt x="14826" y="11368"/>
                    </a:cubicBezTo>
                    <a:cubicBezTo>
                      <a:pt x="14036" y="10838"/>
                      <a:pt x="14036" y="10838"/>
                      <a:pt x="14036" y="10838"/>
                    </a:cubicBezTo>
                    <a:cubicBezTo>
                      <a:pt x="12960" y="11975"/>
                      <a:pt x="12960" y="11975"/>
                      <a:pt x="12960" y="11975"/>
                    </a:cubicBezTo>
                    <a:cubicBezTo>
                      <a:pt x="13462" y="12808"/>
                      <a:pt x="13462" y="12808"/>
                      <a:pt x="13462" y="12808"/>
                    </a:cubicBezTo>
                    <a:cubicBezTo>
                      <a:pt x="13319" y="13112"/>
                      <a:pt x="13175" y="13415"/>
                      <a:pt x="13104" y="13794"/>
                    </a:cubicBezTo>
                    <a:cubicBezTo>
                      <a:pt x="12099" y="14021"/>
                      <a:pt x="12099" y="14021"/>
                      <a:pt x="12099" y="14021"/>
                    </a:cubicBezTo>
                    <a:cubicBezTo>
                      <a:pt x="12099" y="15688"/>
                      <a:pt x="12099" y="15688"/>
                      <a:pt x="12099" y="15688"/>
                    </a:cubicBezTo>
                    <a:cubicBezTo>
                      <a:pt x="13032" y="15840"/>
                      <a:pt x="13032" y="15840"/>
                      <a:pt x="13032" y="15840"/>
                    </a:cubicBezTo>
                    <a:cubicBezTo>
                      <a:pt x="13175" y="16219"/>
                      <a:pt x="13319" y="16522"/>
                      <a:pt x="13462" y="16825"/>
                    </a:cubicBezTo>
                    <a:cubicBezTo>
                      <a:pt x="12888" y="17659"/>
                      <a:pt x="12888" y="17659"/>
                      <a:pt x="12888" y="17659"/>
                    </a:cubicBezTo>
                    <a:cubicBezTo>
                      <a:pt x="14036" y="18872"/>
                      <a:pt x="14036" y="18872"/>
                      <a:pt x="14036" y="18872"/>
                    </a:cubicBezTo>
                    <a:cubicBezTo>
                      <a:pt x="14754" y="18265"/>
                      <a:pt x="14754" y="18265"/>
                      <a:pt x="14754" y="18265"/>
                    </a:cubicBezTo>
                    <a:cubicBezTo>
                      <a:pt x="15113" y="18417"/>
                      <a:pt x="15400" y="18568"/>
                      <a:pt x="15759" y="18644"/>
                    </a:cubicBezTo>
                    <a:cubicBezTo>
                      <a:pt x="15902" y="19705"/>
                      <a:pt x="15902" y="19705"/>
                      <a:pt x="15902" y="19705"/>
                    </a:cubicBezTo>
                    <a:cubicBezTo>
                      <a:pt x="17481" y="19705"/>
                      <a:pt x="17481" y="19705"/>
                      <a:pt x="17481" y="19705"/>
                    </a:cubicBezTo>
                    <a:cubicBezTo>
                      <a:pt x="17624" y="18644"/>
                      <a:pt x="17624" y="18644"/>
                      <a:pt x="17624" y="18644"/>
                    </a:cubicBezTo>
                    <a:cubicBezTo>
                      <a:pt x="17696" y="18644"/>
                      <a:pt x="17840" y="18644"/>
                      <a:pt x="17911" y="18568"/>
                    </a:cubicBezTo>
                    <a:cubicBezTo>
                      <a:pt x="17911" y="20160"/>
                      <a:pt x="17911" y="20160"/>
                      <a:pt x="17911" y="20160"/>
                    </a:cubicBezTo>
                    <a:cubicBezTo>
                      <a:pt x="17983" y="20160"/>
                      <a:pt x="17983" y="20160"/>
                      <a:pt x="17983" y="20160"/>
                    </a:cubicBezTo>
                    <a:cubicBezTo>
                      <a:pt x="17983" y="20615"/>
                      <a:pt x="17553" y="20994"/>
                      <a:pt x="17122" y="20994"/>
                    </a:cubicBezTo>
                    <a:close/>
                    <a:moveTo>
                      <a:pt x="19921" y="15537"/>
                    </a:moveTo>
                    <a:cubicBezTo>
                      <a:pt x="19849" y="15992"/>
                      <a:pt x="19706" y="16371"/>
                      <a:pt x="19490" y="16749"/>
                    </a:cubicBezTo>
                    <a:cubicBezTo>
                      <a:pt x="19347" y="16825"/>
                      <a:pt x="19347" y="16825"/>
                      <a:pt x="19347" y="16825"/>
                    </a:cubicBezTo>
                    <a:cubicBezTo>
                      <a:pt x="19849" y="17583"/>
                      <a:pt x="19849" y="17583"/>
                      <a:pt x="19849" y="17583"/>
                    </a:cubicBezTo>
                    <a:cubicBezTo>
                      <a:pt x="19347" y="18189"/>
                      <a:pt x="19347" y="18189"/>
                      <a:pt x="19347" y="18189"/>
                    </a:cubicBezTo>
                    <a:cubicBezTo>
                      <a:pt x="18629" y="17659"/>
                      <a:pt x="18629" y="17659"/>
                      <a:pt x="18629" y="17659"/>
                    </a:cubicBezTo>
                    <a:cubicBezTo>
                      <a:pt x="18557" y="17735"/>
                      <a:pt x="18557" y="17735"/>
                      <a:pt x="18557" y="17735"/>
                    </a:cubicBezTo>
                    <a:cubicBezTo>
                      <a:pt x="18199" y="17962"/>
                      <a:pt x="17840" y="18114"/>
                      <a:pt x="17481" y="18265"/>
                    </a:cubicBezTo>
                    <a:cubicBezTo>
                      <a:pt x="17266" y="18265"/>
                      <a:pt x="17266" y="18265"/>
                      <a:pt x="17266" y="18265"/>
                    </a:cubicBezTo>
                    <a:cubicBezTo>
                      <a:pt x="17122" y="19175"/>
                      <a:pt x="17122" y="19175"/>
                      <a:pt x="17122" y="19175"/>
                    </a:cubicBezTo>
                    <a:cubicBezTo>
                      <a:pt x="16405" y="19175"/>
                      <a:pt x="16405" y="19175"/>
                      <a:pt x="16405" y="19175"/>
                    </a:cubicBezTo>
                    <a:cubicBezTo>
                      <a:pt x="16189" y="18265"/>
                      <a:pt x="16189" y="18265"/>
                      <a:pt x="16189" y="18265"/>
                    </a:cubicBezTo>
                    <a:cubicBezTo>
                      <a:pt x="16046" y="18265"/>
                      <a:pt x="16046" y="18265"/>
                      <a:pt x="16046" y="18265"/>
                    </a:cubicBezTo>
                    <a:cubicBezTo>
                      <a:pt x="15687" y="18189"/>
                      <a:pt x="15328" y="18038"/>
                      <a:pt x="14969" y="17811"/>
                    </a:cubicBezTo>
                    <a:cubicBezTo>
                      <a:pt x="14826" y="17659"/>
                      <a:pt x="14826" y="17659"/>
                      <a:pt x="14826" y="17659"/>
                    </a:cubicBezTo>
                    <a:cubicBezTo>
                      <a:pt x="14108" y="18189"/>
                      <a:pt x="14108" y="18189"/>
                      <a:pt x="14108" y="18189"/>
                    </a:cubicBezTo>
                    <a:cubicBezTo>
                      <a:pt x="13606" y="17659"/>
                      <a:pt x="13606" y="17659"/>
                      <a:pt x="13606" y="17659"/>
                    </a:cubicBezTo>
                    <a:cubicBezTo>
                      <a:pt x="14108" y="16901"/>
                      <a:pt x="14108" y="16901"/>
                      <a:pt x="14108" y="16901"/>
                    </a:cubicBezTo>
                    <a:cubicBezTo>
                      <a:pt x="14036" y="16749"/>
                      <a:pt x="14036" y="16749"/>
                      <a:pt x="14036" y="16749"/>
                    </a:cubicBezTo>
                    <a:cubicBezTo>
                      <a:pt x="13749" y="16446"/>
                      <a:pt x="13678" y="16067"/>
                      <a:pt x="13534" y="15613"/>
                    </a:cubicBezTo>
                    <a:cubicBezTo>
                      <a:pt x="13462" y="15385"/>
                      <a:pt x="13462" y="15385"/>
                      <a:pt x="13462" y="15385"/>
                    </a:cubicBezTo>
                    <a:cubicBezTo>
                      <a:pt x="12601" y="15234"/>
                      <a:pt x="12601" y="15234"/>
                      <a:pt x="12601" y="15234"/>
                    </a:cubicBezTo>
                    <a:cubicBezTo>
                      <a:pt x="12601" y="14476"/>
                      <a:pt x="12601" y="14476"/>
                      <a:pt x="12601" y="14476"/>
                    </a:cubicBezTo>
                    <a:cubicBezTo>
                      <a:pt x="13462" y="14248"/>
                      <a:pt x="13462" y="14248"/>
                      <a:pt x="13462" y="14248"/>
                    </a:cubicBezTo>
                    <a:cubicBezTo>
                      <a:pt x="13534" y="14097"/>
                      <a:pt x="13534" y="14097"/>
                      <a:pt x="13534" y="14097"/>
                    </a:cubicBezTo>
                    <a:cubicBezTo>
                      <a:pt x="13606" y="13718"/>
                      <a:pt x="13749" y="13339"/>
                      <a:pt x="13965" y="12960"/>
                    </a:cubicBezTo>
                    <a:cubicBezTo>
                      <a:pt x="14036" y="12808"/>
                      <a:pt x="14036" y="12808"/>
                      <a:pt x="14036" y="12808"/>
                    </a:cubicBezTo>
                    <a:cubicBezTo>
                      <a:pt x="13606" y="12051"/>
                      <a:pt x="13606" y="12051"/>
                      <a:pt x="13606" y="12051"/>
                    </a:cubicBezTo>
                    <a:cubicBezTo>
                      <a:pt x="14108" y="11520"/>
                      <a:pt x="14108" y="11520"/>
                      <a:pt x="14108" y="11520"/>
                    </a:cubicBezTo>
                    <a:cubicBezTo>
                      <a:pt x="14826" y="11975"/>
                      <a:pt x="14826" y="11975"/>
                      <a:pt x="14826" y="11975"/>
                    </a:cubicBezTo>
                    <a:cubicBezTo>
                      <a:pt x="14969" y="11899"/>
                      <a:pt x="14969" y="11899"/>
                      <a:pt x="14969" y="11899"/>
                    </a:cubicBezTo>
                    <a:cubicBezTo>
                      <a:pt x="15256" y="11672"/>
                      <a:pt x="15687" y="11520"/>
                      <a:pt x="16046" y="11444"/>
                    </a:cubicBezTo>
                    <a:cubicBezTo>
                      <a:pt x="16189" y="11368"/>
                      <a:pt x="16189" y="11368"/>
                      <a:pt x="16189" y="11368"/>
                    </a:cubicBezTo>
                    <a:cubicBezTo>
                      <a:pt x="16333" y="10459"/>
                      <a:pt x="16333" y="10459"/>
                      <a:pt x="16333" y="10459"/>
                    </a:cubicBezTo>
                    <a:cubicBezTo>
                      <a:pt x="17122" y="10459"/>
                      <a:pt x="17122" y="10459"/>
                      <a:pt x="17122" y="10459"/>
                    </a:cubicBezTo>
                    <a:cubicBezTo>
                      <a:pt x="17266" y="11368"/>
                      <a:pt x="17266" y="11368"/>
                      <a:pt x="17266" y="11368"/>
                    </a:cubicBezTo>
                    <a:cubicBezTo>
                      <a:pt x="17409" y="11444"/>
                      <a:pt x="17409" y="11444"/>
                      <a:pt x="17409" y="11444"/>
                    </a:cubicBezTo>
                    <a:cubicBezTo>
                      <a:pt x="17840" y="11520"/>
                      <a:pt x="18199" y="11672"/>
                      <a:pt x="18557" y="11899"/>
                    </a:cubicBezTo>
                    <a:cubicBezTo>
                      <a:pt x="18629" y="11975"/>
                      <a:pt x="18629" y="11975"/>
                      <a:pt x="18629" y="11975"/>
                    </a:cubicBezTo>
                    <a:cubicBezTo>
                      <a:pt x="19347" y="11520"/>
                      <a:pt x="19347" y="11520"/>
                      <a:pt x="19347" y="11520"/>
                    </a:cubicBezTo>
                    <a:cubicBezTo>
                      <a:pt x="19921" y="12051"/>
                      <a:pt x="19921" y="12051"/>
                      <a:pt x="19921" y="12051"/>
                    </a:cubicBezTo>
                    <a:cubicBezTo>
                      <a:pt x="19418" y="12808"/>
                      <a:pt x="19418" y="12808"/>
                      <a:pt x="19418" y="12808"/>
                    </a:cubicBezTo>
                    <a:cubicBezTo>
                      <a:pt x="19490" y="12960"/>
                      <a:pt x="19490" y="12960"/>
                      <a:pt x="19490" y="12960"/>
                    </a:cubicBezTo>
                    <a:cubicBezTo>
                      <a:pt x="19706" y="13263"/>
                      <a:pt x="19921" y="13642"/>
                      <a:pt x="19993" y="14097"/>
                    </a:cubicBezTo>
                    <a:cubicBezTo>
                      <a:pt x="19993" y="14248"/>
                      <a:pt x="19993" y="14248"/>
                      <a:pt x="19993" y="14248"/>
                    </a:cubicBezTo>
                    <a:cubicBezTo>
                      <a:pt x="20854" y="14400"/>
                      <a:pt x="20854" y="14400"/>
                      <a:pt x="20854" y="14400"/>
                    </a:cubicBezTo>
                    <a:cubicBezTo>
                      <a:pt x="20854" y="15234"/>
                      <a:pt x="20854" y="15234"/>
                      <a:pt x="20854" y="15234"/>
                    </a:cubicBezTo>
                    <a:cubicBezTo>
                      <a:pt x="19993" y="15385"/>
                      <a:pt x="19993" y="15385"/>
                      <a:pt x="19993" y="15385"/>
                    </a:cubicBezTo>
                    <a:lnTo>
                      <a:pt x="19921" y="15537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0" name="Rectangle 154"/>
              <p:cNvSpPr/>
              <p:nvPr/>
            </p:nvSpPr>
            <p:spPr>
              <a:xfrm>
                <a:off x="263745" y="58880"/>
                <a:ext cx="153691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1" name="Rectangle 155"/>
              <p:cNvSpPr/>
              <p:nvPr/>
            </p:nvSpPr>
            <p:spPr>
              <a:xfrm>
                <a:off x="226215" y="111599"/>
                <a:ext cx="191221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2" name="Rectangle 156"/>
              <p:cNvSpPr/>
              <p:nvPr/>
            </p:nvSpPr>
            <p:spPr>
              <a:xfrm>
                <a:off x="108267" y="357326"/>
                <a:ext cx="125098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3" name="Rectangle 157"/>
              <p:cNvSpPr/>
              <p:nvPr/>
            </p:nvSpPr>
            <p:spPr>
              <a:xfrm>
                <a:off x="108267" y="401110"/>
                <a:ext cx="173350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4" name="Rectangle 158"/>
              <p:cNvSpPr/>
              <p:nvPr/>
            </p:nvSpPr>
            <p:spPr>
              <a:xfrm>
                <a:off x="108267" y="444894"/>
                <a:ext cx="216241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15" name="Rectangle 159"/>
              <p:cNvSpPr/>
              <p:nvPr/>
            </p:nvSpPr>
            <p:spPr>
              <a:xfrm>
                <a:off x="124351" y="165212"/>
                <a:ext cx="293086" cy="12701"/>
              </a:xfrm>
              <a:prstGeom prst="rect">
                <a:avLst/>
              </a:pr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923" name="Group 3"/>
          <p:cNvGrpSpPr/>
          <p:nvPr/>
        </p:nvGrpSpPr>
        <p:grpSpPr>
          <a:xfrm>
            <a:off x="2072071" y="4227152"/>
            <a:ext cx="789147" cy="789147"/>
            <a:chOff x="0" y="0"/>
            <a:chExt cx="789146" cy="789146"/>
          </a:xfrm>
        </p:grpSpPr>
        <p:sp>
          <p:nvSpPr>
            <p:cNvPr id="918" name="Oval 261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922" name="Group 251"/>
            <p:cNvGrpSpPr/>
            <p:nvPr/>
          </p:nvGrpSpPr>
          <p:grpSpPr>
            <a:xfrm>
              <a:off x="138692" y="188345"/>
              <a:ext cx="581502" cy="441578"/>
              <a:chOff x="0" y="0"/>
              <a:chExt cx="581500" cy="441577"/>
            </a:xfrm>
          </p:grpSpPr>
          <p:sp>
            <p:nvSpPr>
              <p:cNvPr id="919" name="Freeform 124"/>
              <p:cNvSpPr/>
              <p:nvPr/>
            </p:nvSpPr>
            <p:spPr>
              <a:xfrm>
                <a:off x="-1" y="0"/>
                <a:ext cx="581502" cy="441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2" y="19564"/>
                    </a:moveTo>
                    <a:cubicBezTo>
                      <a:pt x="19283" y="16643"/>
                      <a:pt x="19283" y="16643"/>
                      <a:pt x="19283" y="16643"/>
                    </a:cubicBezTo>
                    <a:cubicBezTo>
                      <a:pt x="20442" y="14784"/>
                      <a:pt x="20374" y="12128"/>
                      <a:pt x="19079" y="10446"/>
                    </a:cubicBezTo>
                    <a:cubicBezTo>
                      <a:pt x="19011" y="10357"/>
                      <a:pt x="18943" y="10357"/>
                      <a:pt x="18943" y="10269"/>
                    </a:cubicBezTo>
                    <a:cubicBezTo>
                      <a:pt x="18943" y="3010"/>
                      <a:pt x="18943" y="3010"/>
                      <a:pt x="18943" y="3010"/>
                    </a:cubicBezTo>
                    <a:cubicBezTo>
                      <a:pt x="18943" y="1328"/>
                      <a:pt x="17852" y="0"/>
                      <a:pt x="16558" y="0"/>
                    </a:cubicBezTo>
                    <a:cubicBezTo>
                      <a:pt x="2385" y="0"/>
                      <a:pt x="2385" y="0"/>
                      <a:pt x="2385" y="0"/>
                    </a:cubicBezTo>
                    <a:cubicBezTo>
                      <a:pt x="1090" y="0"/>
                      <a:pt x="0" y="1328"/>
                      <a:pt x="0" y="3010"/>
                    </a:cubicBezTo>
                    <a:cubicBezTo>
                      <a:pt x="0" y="14252"/>
                      <a:pt x="0" y="14252"/>
                      <a:pt x="0" y="14252"/>
                    </a:cubicBezTo>
                    <a:cubicBezTo>
                      <a:pt x="0" y="15934"/>
                      <a:pt x="1090" y="17262"/>
                      <a:pt x="2385" y="17262"/>
                    </a:cubicBezTo>
                    <a:cubicBezTo>
                      <a:pt x="7427" y="17262"/>
                      <a:pt x="7427" y="17262"/>
                      <a:pt x="7427" y="17262"/>
                    </a:cubicBezTo>
                    <a:cubicBezTo>
                      <a:pt x="7155" y="18767"/>
                      <a:pt x="7155" y="18767"/>
                      <a:pt x="7155" y="18767"/>
                    </a:cubicBezTo>
                    <a:cubicBezTo>
                      <a:pt x="6609" y="18767"/>
                      <a:pt x="6609" y="18767"/>
                      <a:pt x="6609" y="18767"/>
                    </a:cubicBezTo>
                    <a:cubicBezTo>
                      <a:pt x="6201" y="18767"/>
                      <a:pt x="5928" y="19121"/>
                      <a:pt x="5928" y="19652"/>
                    </a:cubicBezTo>
                    <a:cubicBezTo>
                      <a:pt x="5928" y="20626"/>
                      <a:pt x="5928" y="20626"/>
                      <a:pt x="5928" y="20626"/>
                    </a:cubicBezTo>
                    <a:cubicBezTo>
                      <a:pt x="5928" y="21157"/>
                      <a:pt x="6201" y="21600"/>
                      <a:pt x="6609" y="21600"/>
                    </a:cubicBezTo>
                    <a:cubicBezTo>
                      <a:pt x="12333" y="21600"/>
                      <a:pt x="12333" y="21600"/>
                      <a:pt x="12333" y="21600"/>
                    </a:cubicBezTo>
                    <a:cubicBezTo>
                      <a:pt x="12742" y="21600"/>
                      <a:pt x="13083" y="21157"/>
                      <a:pt x="13083" y="20626"/>
                    </a:cubicBezTo>
                    <a:cubicBezTo>
                      <a:pt x="13083" y="19652"/>
                      <a:pt x="13083" y="19652"/>
                      <a:pt x="13083" y="19652"/>
                    </a:cubicBezTo>
                    <a:cubicBezTo>
                      <a:pt x="13083" y="19121"/>
                      <a:pt x="12742" y="18767"/>
                      <a:pt x="12333" y="18767"/>
                    </a:cubicBezTo>
                    <a:cubicBezTo>
                      <a:pt x="11788" y="18767"/>
                      <a:pt x="11788" y="18767"/>
                      <a:pt x="11788" y="18767"/>
                    </a:cubicBezTo>
                    <a:cubicBezTo>
                      <a:pt x="11515" y="17262"/>
                      <a:pt x="11515" y="17262"/>
                      <a:pt x="11515" y="17262"/>
                    </a:cubicBezTo>
                    <a:cubicBezTo>
                      <a:pt x="14377" y="17262"/>
                      <a:pt x="14377" y="17262"/>
                      <a:pt x="14377" y="17262"/>
                    </a:cubicBezTo>
                    <a:cubicBezTo>
                      <a:pt x="15740" y="18590"/>
                      <a:pt x="17580" y="18590"/>
                      <a:pt x="18806" y="17174"/>
                    </a:cubicBezTo>
                    <a:cubicBezTo>
                      <a:pt x="21123" y="20095"/>
                      <a:pt x="21123" y="20095"/>
                      <a:pt x="21123" y="20095"/>
                    </a:cubicBezTo>
                    <a:cubicBezTo>
                      <a:pt x="21191" y="20272"/>
                      <a:pt x="21396" y="20272"/>
                      <a:pt x="21532" y="20095"/>
                    </a:cubicBezTo>
                    <a:cubicBezTo>
                      <a:pt x="21600" y="20007"/>
                      <a:pt x="21600" y="19918"/>
                      <a:pt x="21600" y="19830"/>
                    </a:cubicBezTo>
                    <a:cubicBezTo>
                      <a:pt x="21600" y="19741"/>
                      <a:pt x="21600" y="19652"/>
                      <a:pt x="21532" y="19564"/>
                    </a:cubicBezTo>
                    <a:close/>
                    <a:moveTo>
                      <a:pt x="6473" y="20626"/>
                    </a:moveTo>
                    <a:cubicBezTo>
                      <a:pt x="6473" y="19652"/>
                      <a:pt x="6473" y="19652"/>
                      <a:pt x="6473" y="19652"/>
                    </a:cubicBezTo>
                    <a:cubicBezTo>
                      <a:pt x="6473" y="19564"/>
                      <a:pt x="6541" y="19564"/>
                      <a:pt x="6609" y="19564"/>
                    </a:cubicBezTo>
                    <a:cubicBezTo>
                      <a:pt x="12333" y="19564"/>
                      <a:pt x="12333" y="19564"/>
                      <a:pt x="12333" y="19564"/>
                    </a:cubicBezTo>
                    <a:cubicBezTo>
                      <a:pt x="12401" y="19564"/>
                      <a:pt x="12469" y="19564"/>
                      <a:pt x="12469" y="19652"/>
                    </a:cubicBezTo>
                    <a:cubicBezTo>
                      <a:pt x="12469" y="20626"/>
                      <a:pt x="12469" y="20626"/>
                      <a:pt x="12469" y="20626"/>
                    </a:cubicBezTo>
                    <a:cubicBezTo>
                      <a:pt x="12469" y="20715"/>
                      <a:pt x="12401" y="20803"/>
                      <a:pt x="12333" y="20803"/>
                    </a:cubicBezTo>
                    <a:cubicBezTo>
                      <a:pt x="6609" y="20803"/>
                      <a:pt x="6609" y="20803"/>
                      <a:pt x="6609" y="20803"/>
                    </a:cubicBezTo>
                    <a:cubicBezTo>
                      <a:pt x="6541" y="20803"/>
                      <a:pt x="6473" y="20715"/>
                      <a:pt x="6473" y="20626"/>
                    </a:cubicBezTo>
                    <a:close/>
                    <a:moveTo>
                      <a:pt x="7836" y="18767"/>
                    </a:moveTo>
                    <a:cubicBezTo>
                      <a:pt x="8040" y="17262"/>
                      <a:pt x="8040" y="17262"/>
                      <a:pt x="8040" y="17262"/>
                    </a:cubicBezTo>
                    <a:cubicBezTo>
                      <a:pt x="10902" y="17262"/>
                      <a:pt x="10902" y="17262"/>
                      <a:pt x="10902" y="17262"/>
                    </a:cubicBezTo>
                    <a:cubicBezTo>
                      <a:pt x="11175" y="18767"/>
                      <a:pt x="11175" y="18767"/>
                      <a:pt x="11175" y="18767"/>
                    </a:cubicBezTo>
                    <a:lnTo>
                      <a:pt x="7836" y="18767"/>
                    </a:lnTo>
                    <a:close/>
                    <a:moveTo>
                      <a:pt x="13764" y="16466"/>
                    </a:moveTo>
                    <a:cubicBezTo>
                      <a:pt x="2385" y="16466"/>
                      <a:pt x="2385" y="16466"/>
                      <a:pt x="2385" y="16466"/>
                    </a:cubicBezTo>
                    <a:cubicBezTo>
                      <a:pt x="1431" y="16466"/>
                      <a:pt x="681" y="15580"/>
                      <a:pt x="613" y="14430"/>
                    </a:cubicBezTo>
                    <a:cubicBezTo>
                      <a:pt x="13083" y="14430"/>
                      <a:pt x="13083" y="14430"/>
                      <a:pt x="13083" y="14430"/>
                    </a:cubicBezTo>
                    <a:cubicBezTo>
                      <a:pt x="13151" y="15138"/>
                      <a:pt x="13423" y="15846"/>
                      <a:pt x="13764" y="16466"/>
                    </a:cubicBezTo>
                    <a:close/>
                    <a:moveTo>
                      <a:pt x="613" y="2921"/>
                    </a:moveTo>
                    <a:cubicBezTo>
                      <a:pt x="681" y="1682"/>
                      <a:pt x="1431" y="797"/>
                      <a:pt x="2385" y="797"/>
                    </a:cubicBezTo>
                    <a:cubicBezTo>
                      <a:pt x="16558" y="797"/>
                      <a:pt x="16558" y="797"/>
                      <a:pt x="16558" y="797"/>
                    </a:cubicBezTo>
                    <a:cubicBezTo>
                      <a:pt x="17512" y="797"/>
                      <a:pt x="18261" y="1682"/>
                      <a:pt x="18329" y="2921"/>
                    </a:cubicBezTo>
                    <a:lnTo>
                      <a:pt x="613" y="2921"/>
                    </a:lnTo>
                    <a:close/>
                    <a:moveTo>
                      <a:pt x="13764" y="14695"/>
                    </a:moveTo>
                    <a:cubicBezTo>
                      <a:pt x="13696" y="14607"/>
                      <a:pt x="13696" y="14518"/>
                      <a:pt x="13696" y="14430"/>
                    </a:cubicBezTo>
                    <a:cubicBezTo>
                      <a:pt x="13696" y="14430"/>
                      <a:pt x="13696" y="14430"/>
                      <a:pt x="13696" y="14430"/>
                    </a:cubicBezTo>
                    <a:cubicBezTo>
                      <a:pt x="13696" y="14341"/>
                      <a:pt x="13696" y="14341"/>
                      <a:pt x="13696" y="14341"/>
                    </a:cubicBezTo>
                    <a:cubicBezTo>
                      <a:pt x="13628" y="14164"/>
                      <a:pt x="13628" y="13898"/>
                      <a:pt x="13628" y="13633"/>
                    </a:cubicBezTo>
                    <a:cubicBezTo>
                      <a:pt x="13628" y="13544"/>
                      <a:pt x="13628" y="13456"/>
                      <a:pt x="13628" y="13367"/>
                    </a:cubicBezTo>
                    <a:cubicBezTo>
                      <a:pt x="13628" y="13279"/>
                      <a:pt x="13628" y="13279"/>
                      <a:pt x="13628" y="13279"/>
                    </a:cubicBezTo>
                    <a:cubicBezTo>
                      <a:pt x="13628" y="13190"/>
                      <a:pt x="13628" y="13190"/>
                      <a:pt x="13696" y="13102"/>
                    </a:cubicBezTo>
                    <a:cubicBezTo>
                      <a:pt x="13696" y="13013"/>
                      <a:pt x="13696" y="13013"/>
                      <a:pt x="13696" y="13013"/>
                    </a:cubicBezTo>
                    <a:cubicBezTo>
                      <a:pt x="13696" y="13013"/>
                      <a:pt x="13696" y="12925"/>
                      <a:pt x="13696" y="12925"/>
                    </a:cubicBezTo>
                    <a:cubicBezTo>
                      <a:pt x="13696" y="12925"/>
                      <a:pt x="13696" y="12836"/>
                      <a:pt x="13696" y="12836"/>
                    </a:cubicBezTo>
                    <a:cubicBezTo>
                      <a:pt x="13764" y="12659"/>
                      <a:pt x="13764" y="12482"/>
                      <a:pt x="13832" y="12305"/>
                    </a:cubicBezTo>
                    <a:cubicBezTo>
                      <a:pt x="13832" y="12216"/>
                      <a:pt x="13832" y="12216"/>
                      <a:pt x="13900" y="12128"/>
                    </a:cubicBezTo>
                    <a:cubicBezTo>
                      <a:pt x="13900" y="12039"/>
                      <a:pt x="13900" y="12039"/>
                      <a:pt x="13900" y="11951"/>
                    </a:cubicBezTo>
                    <a:cubicBezTo>
                      <a:pt x="13968" y="11951"/>
                      <a:pt x="13968" y="11951"/>
                      <a:pt x="13968" y="11951"/>
                    </a:cubicBezTo>
                    <a:cubicBezTo>
                      <a:pt x="13968" y="11862"/>
                      <a:pt x="13968" y="11862"/>
                      <a:pt x="14037" y="11774"/>
                    </a:cubicBezTo>
                    <a:cubicBezTo>
                      <a:pt x="14037" y="11685"/>
                      <a:pt x="14105" y="11685"/>
                      <a:pt x="14105" y="11597"/>
                    </a:cubicBezTo>
                    <a:cubicBezTo>
                      <a:pt x="14105" y="11597"/>
                      <a:pt x="14105" y="11508"/>
                      <a:pt x="14173" y="11508"/>
                    </a:cubicBezTo>
                    <a:cubicBezTo>
                      <a:pt x="14173" y="11420"/>
                      <a:pt x="14173" y="11420"/>
                      <a:pt x="14173" y="11420"/>
                    </a:cubicBezTo>
                    <a:cubicBezTo>
                      <a:pt x="14241" y="11420"/>
                      <a:pt x="14241" y="11331"/>
                      <a:pt x="14309" y="11331"/>
                    </a:cubicBezTo>
                    <a:cubicBezTo>
                      <a:pt x="14309" y="11154"/>
                      <a:pt x="14445" y="11066"/>
                      <a:pt x="14514" y="10977"/>
                    </a:cubicBezTo>
                    <a:cubicBezTo>
                      <a:pt x="14582" y="10889"/>
                      <a:pt x="14650" y="10800"/>
                      <a:pt x="14718" y="10711"/>
                    </a:cubicBezTo>
                    <a:cubicBezTo>
                      <a:pt x="14718" y="10711"/>
                      <a:pt x="14786" y="10623"/>
                      <a:pt x="14854" y="10623"/>
                    </a:cubicBezTo>
                    <a:cubicBezTo>
                      <a:pt x="14922" y="10534"/>
                      <a:pt x="14922" y="10534"/>
                      <a:pt x="14922" y="10534"/>
                    </a:cubicBezTo>
                    <a:cubicBezTo>
                      <a:pt x="14991" y="10446"/>
                      <a:pt x="14991" y="10446"/>
                      <a:pt x="14991" y="10446"/>
                    </a:cubicBezTo>
                    <a:cubicBezTo>
                      <a:pt x="15059" y="10446"/>
                      <a:pt x="15127" y="10357"/>
                      <a:pt x="15195" y="10357"/>
                    </a:cubicBezTo>
                    <a:cubicBezTo>
                      <a:pt x="15263" y="10269"/>
                      <a:pt x="15331" y="10269"/>
                      <a:pt x="15399" y="10180"/>
                    </a:cubicBezTo>
                    <a:cubicBezTo>
                      <a:pt x="15740" y="10003"/>
                      <a:pt x="16081" y="9915"/>
                      <a:pt x="16421" y="9915"/>
                    </a:cubicBezTo>
                    <a:cubicBezTo>
                      <a:pt x="16490" y="9915"/>
                      <a:pt x="16626" y="9915"/>
                      <a:pt x="16694" y="9915"/>
                    </a:cubicBezTo>
                    <a:cubicBezTo>
                      <a:pt x="17375" y="9915"/>
                      <a:pt x="17921" y="10269"/>
                      <a:pt x="18466" y="10800"/>
                    </a:cubicBezTo>
                    <a:cubicBezTo>
                      <a:pt x="18466" y="10800"/>
                      <a:pt x="18534" y="10889"/>
                      <a:pt x="18602" y="10977"/>
                    </a:cubicBezTo>
                    <a:cubicBezTo>
                      <a:pt x="19147" y="11685"/>
                      <a:pt x="19488" y="12659"/>
                      <a:pt x="19488" y="13633"/>
                    </a:cubicBezTo>
                    <a:cubicBezTo>
                      <a:pt x="19488" y="14695"/>
                      <a:pt x="19147" y="15669"/>
                      <a:pt x="18602" y="16377"/>
                    </a:cubicBezTo>
                    <a:cubicBezTo>
                      <a:pt x="17580" y="17616"/>
                      <a:pt x="16013" y="17793"/>
                      <a:pt x="14854" y="16731"/>
                    </a:cubicBezTo>
                    <a:cubicBezTo>
                      <a:pt x="14718" y="16554"/>
                      <a:pt x="14718" y="16554"/>
                      <a:pt x="14718" y="16554"/>
                    </a:cubicBezTo>
                    <a:cubicBezTo>
                      <a:pt x="14650" y="16466"/>
                      <a:pt x="14582" y="16377"/>
                      <a:pt x="14514" y="16289"/>
                    </a:cubicBezTo>
                    <a:cubicBezTo>
                      <a:pt x="14173" y="15934"/>
                      <a:pt x="13900" y="15315"/>
                      <a:pt x="13764" y="14784"/>
                    </a:cubicBezTo>
                    <a:cubicBezTo>
                      <a:pt x="13764" y="14784"/>
                      <a:pt x="13764" y="14784"/>
                      <a:pt x="13764" y="14784"/>
                    </a:cubicBezTo>
                    <a:lnTo>
                      <a:pt x="13764" y="14695"/>
                    </a:lnTo>
                    <a:close/>
                    <a:moveTo>
                      <a:pt x="18329" y="9738"/>
                    </a:moveTo>
                    <a:cubicBezTo>
                      <a:pt x="17103" y="8764"/>
                      <a:pt x="15468" y="8941"/>
                      <a:pt x="14309" y="10092"/>
                    </a:cubicBezTo>
                    <a:cubicBezTo>
                      <a:pt x="14241" y="10180"/>
                      <a:pt x="14173" y="10357"/>
                      <a:pt x="14037" y="10446"/>
                    </a:cubicBezTo>
                    <a:cubicBezTo>
                      <a:pt x="13968" y="10534"/>
                      <a:pt x="13900" y="10623"/>
                      <a:pt x="13832" y="10711"/>
                    </a:cubicBezTo>
                    <a:cubicBezTo>
                      <a:pt x="13764" y="10800"/>
                      <a:pt x="13764" y="10800"/>
                      <a:pt x="13764" y="10800"/>
                    </a:cubicBezTo>
                    <a:cubicBezTo>
                      <a:pt x="13696" y="10889"/>
                      <a:pt x="13696" y="11066"/>
                      <a:pt x="13628" y="11154"/>
                    </a:cubicBezTo>
                    <a:cubicBezTo>
                      <a:pt x="13560" y="11243"/>
                      <a:pt x="13560" y="11243"/>
                      <a:pt x="13560" y="11243"/>
                    </a:cubicBezTo>
                    <a:cubicBezTo>
                      <a:pt x="13491" y="11331"/>
                      <a:pt x="13491" y="11420"/>
                      <a:pt x="13423" y="11508"/>
                    </a:cubicBezTo>
                    <a:cubicBezTo>
                      <a:pt x="13355" y="11685"/>
                      <a:pt x="13355" y="11774"/>
                      <a:pt x="13287" y="11862"/>
                    </a:cubicBezTo>
                    <a:cubicBezTo>
                      <a:pt x="13287" y="12039"/>
                      <a:pt x="13219" y="12128"/>
                      <a:pt x="13219" y="12216"/>
                    </a:cubicBezTo>
                    <a:cubicBezTo>
                      <a:pt x="13151" y="12393"/>
                      <a:pt x="13151" y="12393"/>
                      <a:pt x="13151" y="12393"/>
                    </a:cubicBezTo>
                    <a:cubicBezTo>
                      <a:pt x="13151" y="12482"/>
                      <a:pt x="13151" y="12570"/>
                      <a:pt x="13083" y="12659"/>
                    </a:cubicBezTo>
                    <a:cubicBezTo>
                      <a:pt x="13083" y="12748"/>
                      <a:pt x="13083" y="12748"/>
                      <a:pt x="13083" y="12748"/>
                    </a:cubicBezTo>
                    <a:cubicBezTo>
                      <a:pt x="13083" y="13013"/>
                      <a:pt x="13015" y="13279"/>
                      <a:pt x="13015" y="13633"/>
                    </a:cubicBezTo>
                    <a:cubicBezTo>
                      <a:pt x="613" y="13633"/>
                      <a:pt x="613" y="13633"/>
                      <a:pt x="613" y="13633"/>
                    </a:cubicBezTo>
                    <a:cubicBezTo>
                      <a:pt x="613" y="3630"/>
                      <a:pt x="613" y="3630"/>
                      <a:pt x="613" y="3630"/>
                    </a:cubicBezTo>
                    <a:cubicBezTo>
                      <a:pt x="18329" y="3630"/>
                      <a:pt x="18329" y="3630"/>
                      <a:pt x="18329" y="3630"/>
                    </a:cubicBezTo>
                    <a:lnTo>
                      <a:pt x="18329" y="9738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0" name="Freeform 125"/>
              <p:cNvSpPr/>
              <p:nvPr/>
            </p:nvSpPr>
            <p:spPr>
              <a:xfrm>
                <a:off x="394329" y="312555"/>
                <a:ext cx="101763" cy="34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6" y="9095"/>
                    </a:moveTo>
                    <a:cubicBezTo>
                      <a:pt x="3086" y="18189"/>
                      <a:pt x="6943" y="21600"/>
                      <a:pt x="10800" y="21600"/>
                    </a:cubicBezTo>
                    <a:cubicBezTo>
                      <a:pt x="14657" y="21600"/>
                      <a:pt x="18129" y="18189"/>
                      <a:pt x="21214" y="9095"/>
                    </a:cubicBezTo>
                    <a:cubicBezTo>
                      <a:pt x="21600" y="7958"/>
                      <a:pt x="21600" y="6821"/>
                      <a:pt x="21600" y="5684"/>
                    </a:cubicBezTo>
                    <a:cubicBezTo>
                      <a:pt x="21600" y="4547"/>
                      <a:pt x="21600" y="3411"/>
                      <a:pt x="21214" y="2274"/>
                    </a:cubicBezTo>
                    <a:cubicBezTo>
                      <a:pt x="20829" y="1137"/>
                      <a:pt x="20443" y="0"/>
                      <a:pt x="19671" y="0"/>
                    </a:cubicBezTo>
                    <a:cubicBezTo>
                      <a:pt x="19286" y="1137"/>
                      <a:pt x="18900" y="1137"/>
                      <a:pt x="18514" y="2274"/>
                    </a:cubicBezTo>
                    <a:cubicBezTo>
                      <a:pt x="14271" y="14779"/>
                      <a:pt x="7329" y="14779"/>
                      <a:pt x="2700" y="2274"/>
                    </a:cubicBezTo>
                    <a:cubicBezTo>
                      <a:pt x="2314" y="0"/>
                      <a:pt x="1157" y="0"/>
                      <a:pt x="771" y="1137"/>
                    </a:cubicBezTo>
                    <a:cubicBezTo>
                      <a:pt x="386" y="2274"/>
                      <a:pt x="0" y="3411"/>
                      <a:pt x="0" y="4547"/>
                    </a:cubicBezTo>
                    <a:cubicBezTo>
                      <a:pt x="0" y="6821"/>
                      <a:pt x="0" y="7958"/>
                      <a:pt x="386" y="9095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21" name="Freeform 126"/>
              <p:cNvSpPr/>
              <p:nvPr/>
            </p:nvSpPr>
            <p:spPr>
              <a:xfrm>
                <a:off x="63601" y="96311"/>
                <a:ext cx="343449" cy="141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8" y="21600"/>
                    </a:moveTo>
                    <a:cubicBezTo>
                      <a:pt x="2772" y="21600"/>
                      <a:pt x="3581" y="19662"/>
                      <a:pt x="3581" y="17446"/>
                    </a:cubicBezTo>
                    <a:cubicBezTo>
                      <a:pt x="3581" y="16892"/>
                      <a:pt x="3465" y="16338"/>
                      <a:pt x="3465" y="16062"/>
                    </a:cubicBezTo>
                    <a:cubicBezTo>
                      <a:pt x="8779" y="8585"/>
                      <a:pt x="8779" y="8585"/>
                      <a:pt x="8779" y="8585"/>
                    </a:cubicBezTo>
                    <a:cubicBezTo>
                      <a:pt x="9356" y="9692"/>
                      <a:pt x="10280" y="9692"/>
                      <a:pt x="10858" y="8585"/>
                    </a:cubicBezTo>
                    <a:cubicBezTo>
                      <a:pt x="12821" y="12185"/>
                      <a:pt x="12821" y="12185"/>
                      <a:pt x="12821" y="12185"/>
                    </a:cubicBezTo>
                    <a:cubicBezTo>
                      <a:pt x="12590" y="12738"/>
                      <a:pt x="12475" y="13569"/>
                      <a:pt x="12475" y="14400"/>
                    </a:cubicBezTo>
                    <a:cubicBezTo>
                      <a:pt x="12475" y="16615"/>
                      <a:pt x="13283" y="18554"/>
                      <a:pt x="14323" y="18554"/>
                    </a:cubicBezTo>
                    <a:cubicBezTo>
                      <a:pt x="15247" y="18554"/>
                      <a:pt x="16056" y="16615"/>
                      <a:pt x="16056" y="14400"/>
                    </a:cubicBezTo>
                    <a:cubicBezTo>
                      <a:pt x="16056" y="13846"/>
                      <a:pt x="15940" y="13292"/>
                      <a:pt x="15940" y="12738"/>
                    </a:cubicBezTo>
                    <a:cubicBezTo>
                      <a:pt x="19059" y="7754"/>
                      <a:pt x="19059" y="7754"/>
                      <a:pt x="19059" y="7754"/>
                    </a:cubicBezTo>
                    <a:cubicBezTo>
                      <a:pt x="19290" y="8031"/>
                      <a:pt x="19636" y="8308"/>
                      <a:pt x="19867" y="8308"/>
                    </a:cubicBezTo>
                    <a:cubicBezTo>
                      <a:pt x="20907" y="8308"/>
                      <a:pt x="21600" y="6369"/>
                      <a:pt x="21600" y="4154"/>
                    </a:cubicBezTo>
                    <a:cubicBezTo>
                      <a:pt x="21600" y="1938"/>
                      <a:pt x="20907" y="0"/>
                      <a:pt x="19867" y="0"/>
                    </a:cubicBezTo>
                    <a:cubicBezTo>
                      <a:pt x="18943" y="0"/>
                      <a:pt x="18135" y="1938"/>
                      <a:pt x="18135" y="4154"/>
                    </a:cubicBezTo>
                    <a:cubicBezTo>
                      <a:pt x="18135" y="4708"/>
                      <a:pt x="18250" y="5538"/>
                      <a:pt x="18366" y="6092"/>
                    </a:cubicBezTo>
                    <a:cubicBezTo>
                      <a:pt x="15247" y="10800"/>
                      <a:pt x="15247" y="10800"/>
                      <a:pt x="15247" y="10800"/>
                    </a:cubicBezTo>
                    <a:cubicBezTo>
                      <a:pt x="14785" y="9969"/>
                      <a:pt x="14207" y="9692"/>
                      <a:pt x="13630" y="10523"/>
                    </a:cubicBezTo>
                    <a:cubicBezTo>
                      <a:pt x="11551" y="6646"/>
                      <a:pt x="11551" y="6646"/>
                      <a:pt x="11551" y="6646"/>
                    </a:cubicBezTo>
                    <a:cubicBezTo>
                      <a:pt x="11551" y="6369"/>
                      <a:pt x="11551" y="5815"/>
                      <a:pt x="11551" y="5262"/>
                    </a:cubicBezTo>
                    <a:cubicBezTo>
                      <a:pt x="11551" y="3046"/>
                      <a:pt x="10858" y="1108"/>
                      <a:pt x="9818" y="1108"/>
                    </a:cubicBezTo>
                    <a:cubicBezTo>
                      <a:pt x="8894" y="1108"/>
                      <a:pt x="8086" y="3046"/>
                      <a:pt x="8086" y="5262"/>
                    </a:cubicBezTo>
                    <a:cubicBezTo>
                      <a:pt x="8086" y="5815"/>
                      <a:pt x="8086" y="6092"/>
                      <a:pt x="8201" y="6646"/>
                    </a:cubicBezTo>
                    <a:cubicBezTo>
                      <a:pt x="2772" y="14123"/>
                      <a:pt x="2772" y="14123"/>
                      <a:pt x="2772" y="14123"/>
                    </a:cubicBezTo>
                    <a:cubicBezTo>
                      <a:pt x="2426" y="13569"/>
                      <a:pt x="2079" y="13292"/>
                      <a:pt x="1848" y="13292"/>
                    </a:cubicBezTo>
                    <a:cubicBezTo>
                      <a:pt x="809" y="13292"/>
                      <a:pt x="0" y="15231"/>
                      <a:pt x="0" y="17446"/>
                    </a:cubicBezTo>
                    <a:cubicBezTo>
                      <a:pt x="0" y="19662"/>
                      <a:pt x="809" y="21600"/>
                      <a:pt x="1848" y="21600"/>
                    </a:cubicBezTo>
                    <a:close/>
                    <a:moveTo>
                      <a:pt x="1848" y="15785"/>
                    </a:moveTo>
                    <a:cubicBezTo>
                      <a:pt x="2195" y="15785"/>
                      <a:pt x="2541" y="16615"/>
                      <a:pt x="2541" y="17446"/>
                    </a:cubicBezTo>
                    <a:cubicBezTo>
                      <a:pt x="2541" y="18554"/>
                      <a:pt x="2195" y="19108"/>
                      <a:pt x="1848" y="19108"/>
                    </a:cubicBezTo>
                    <a:cubicBezTo>
                      <a:pt x="1386" y="19108"/>
                      <a:pt x="1040" y="18554"/>
                      <a:pt x="1040" y="17446"/>
                    </a:cubicBezTo>
                    <a:cubicBezTo>
                      <a:pt x="1040" y="16615"/>
                      <a:pt x="1386" y="15785"/>
                      <a:pt x="1848" y="15785"/>
                    </a:cubicBezTo>
                    <a:close/>
                    <a:moveTo>
                      <a:pt x="9818" y="3600"/>
                    </a:moveTo>
                    <a:cubicBezTo>
                      <a:pt x="10280" y="3600"/>
                      <a:pt x="10627" y="4431"/>
                      <a:pt x="10627" y="5262"/>
                    </a:cubicBezTo>
                    <a:cubicBezTo>
                      <a:pt x="10627" y="6369"/>
                      <a:pt x="10280" y="7200"/>
                      <a:pt x="9818" y="7200"/>
                    </a:cubicBezTo>
                    <a:cubicBezTo>
                      <a:pt x="9472" y="7200"/>
                      <a:pt x="9125" y="6369"/>
                      <a:pt x="9125" y="5262"/>
                    </a:cubicBezTo>
                    <a:cubicBezTo>
                      <a:pt x="9125" y="4431"/>
                      <a:pt x="9472" y="3600"/>
                      <a:pt x="9818" y="3600"/>
                    </a:cubicBezTo>
                    <a:close/>
                    <a:moveTo>
                      <a:pt x="13514" y="14400"/>
                    </a:moveTo>
                    <a:cubicBezTo>
                      <a:pt x="13514" y="13292"/>
                      <a:pt x="13861" y="12462"/>
                      <a:pt x="14323" y="12462"/>
                    </a:cubicBezTo>
                    <a:cubicBezTo>
                      <a:pt x="14670" y="12462"/>
                      <a:pt x="15016" y="13292"/>
                      <a:pt x="15016" y="14400"/>
                    </a:cubicBezTo>
                    <a:cubicBezTo>
                      <a:pt x="15016" y="15231"/>
                      <a:pt x="14670" y="16062"/>
                      <a:pt x="14323" y="16062"/>
                    </a:cubicBezTo>
                    <a:cubicBezTo>
                      <a:pt x="13861" y="16062"/>
                      <a:pt x="13514" y="15231"/>
                      <a:pt x="13514" y="14400"/>
                    </a:cubicBezTo>
                    <a:close/>
                    <a:moveTo>
                      <a:pt x="19174" y="4154"/>
                    </a:moveTo>
                    <a:cubicBezTo>
                      <a:pt x="19174" y="3046"/>
                      <a:pt x="19521" y="2492"/>
                      <a:pt x="19867" y="2492"/>
                    </a:cubicBezTo>
                    <a:cubicBezTo>
                      <a:pt x="20329" y="2492"/>
                      <a:pt x="20560" y="3046"/>
                      <a:pt x="20560" y="4154"/>
                    </a:cubicBezTo>
                    <a:cubicBezTo>
                      <a:pt x="20560" y="4985"/>
                      <a:pt x="20329" y="5815"/>
                      <a:pt x="19867" y="5815"/>
                    </a:cubicBezTo>
                    <a:cubicBezTo>
                      <a:pt x="19521" y="5815"/>
                      <a:pt x="19174" y="4985"/>
                      <a:pt x="19174" y="4154"/>
                    </a:cubicBez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924" name="TextBox 262"/>
          <p:cNvSpPr txBox="1"/>
          <p:nvPr/>
        </p:nvSpPr>
        <p:spPr>
          <a:xfrm>
            <a:off x="877290" y="5217497"/>
            <a:ext cx="87652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帳票リポート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25" name="Straight Connector 13"/>
          <p:cNvSpPr/>
          <p:nvPr/>
        </p:nvSpPr>
        <p:spPr>
          <a:xfrm>
            <a:off x="1561621" y="1540264"/>
            <a:ext cx="3477874" cy="1"/>
          </a:xfrm>
          <a:prstGeom prst="line">
            <a:avLst/>
          </a:prstGeom>
          <a:ln w="2540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26" name="Picture 193" descr="Picture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851" y="1267891"/>
            <a:ext cx="1864297" cy="525744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Straight Connector 187"/>
          <p:cNvSpPr/>
          <p:nvPr/>
        </p:nvSpPr>
        <p:spPr>
          <a:xfrm>
            <a:off x="7152505" y="1540265"/>
            <a:ext cx="3477874" cy="0"/>
          </a:xfrm>
          <a:prstGeom prst="line">
            <a:avLst/>
          </a:prstGeom>
          <a:ln w="2540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28" name="Rectangle"/>
          <p:cNvSpPr/>
          <p:nvPr/>
        </p:nvSpPr>
        <p:spPr>
          <a:xfrm>
            <a:off x="5250895" y="5886333"/>
            <a:ext cx="1718686" cy="369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29" name="Picture 192" descr="Picture 1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87" y="5717913"/>
            <a:ext cx="1155708" cy="807465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Straight Connector 13"/>
          <p:cNvSpPr/>
          <p:nvPr/>
        </p:nvSpPr>
        <p:spPr>
          <a:xfrm>
            <a:off x="913164" y="3755774"/>
            <a:ext cx="10266549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lIns="45719" rIns="45719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31" name="TextBox 107"/>
          <p:cNvSpPr txBox="1"/>
          <p:nvPr/>
        </p:nvSpPr>
        <p:spPr>
          <a:xfrm>
            <a:off x="5082758" y="3658630"/>
            <a:ext cx="2038215" cy="4001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000" b="1">
                <a:solidFill>
                  <a:srgbClr val="C1C0C2"/>
                </a:solidFill>
              </a:defRPr>
            </a:lvl1pPr>
          </a:lstStyle>
          <a:p>
            <a:r>
              <a:rPr dirty="0">
                <a:solidFill>
                  <a:schemeClr val="tx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SINGLE CLOUD DATA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MODEL</a:t>
            </a:r>
            <a:endParaRPr dirty="0">
              <a:solidFill>
                <a:schemeClr val="tx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32" name="TextBox 27"/>
          <p:cNvSpPr txBox="1"/>
          <p:nvPr/>
        </p:nvSpPr>
        <p:spPr>
          <a:xfrm>
            <a:off x="710167" y="3264365"/>
            <a:ext cx="77448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 i="1">
                <a:solidFill>
                  <a:srgbClr val="535353"/>
                </a:solidFill>
              </a:defRPr>
            </a:lvl1pPr>
          </a:lstStyle>
          <a:p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Sales Cloud</a:t>
            </a:r>
          </a:p>
        </p:txBody>
      </p:sp>
      <p:sp>
        <p:nvSpPr>
          <p:cNvPr id="933" name="TextBox 141"/>
          <p:cNvSpPr txBox="1"/>
          <p:nvPr/>
        </p:nvSpPr>
        <p:spPr>
          <a:xfrm>
            <a:off x="10251747" y="3231060"/>
            <a:ext cx="134771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 i="1">
                <a:solidFill>
                  <a:srgbClr val="535353"/>
                </a:solidFill>
              </a:defRPr>
            </a:lvl1pPr>
          </a:lstStyle>
          <a:p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36609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traight Connector 13"/>
          <p:cNvSpPr/>
          <p:nvPr/>
        </p:nvSpPr>
        <p:spPr>
          <a:xfrm>
            <a:off x="2618308" y="3532892"/>
            <a:ext cx="6810661" cy="1"/>
          </a:xfrm>
          <a:prstGeom prst="line">
            <a:avLst/>
          </a:prstGeom>
          <a:ln w="2540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AppExchange 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パートナー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40" name="TextBox 15"/>
          <p:cNvSpPr txBox="1"/>
          <p:nvPr/>
        </p:nvSpPr>
        <p:spPr>
          <a:xfrm>
            <a:off x="1771546" y="3989931"/>
            <a:ext cx="111839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受注管理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41" name="TextBox 16"/>
          <p:cNvSpPr txBox="1"/>
          <p:nvPr/>
        </p:nvSpPr>
        <p:spPr>
          <a:xfrm>
            <a:off x="3061306" y="3983581"/>
            <a:ext cx="102539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生産管理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42" name="TextBox 17"/>
          <p:cNvSpPr txBox="1"/>
          <p:nvPr/>
        </p:nvSpPr>
        <p:spPr>
          <a:xfrm>
            <a:off x="5592159" y="3983581"/>
            <a:ext cx="95183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製造管理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43" name="TextBox 18"/>
          <p:cNvSpPr txBox="1"/>
          <p:nvPr/>
        </p:nvSpPr>
        <p:spPr>
          <a:xfrm>
            <a:off x="4279643" y="3983581"/>
            <a:ext cx="108280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購買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SUPPLY CHAIN</a:t>
            </a:r>
          </a:p>
        </p:txBody>
      </p:sp>
      <p:sp>
        <p:nvSpPr>
          <p:cNvPr id="944" name="TextBox 19"/>
          <p:cNvSpPr txBox="1"/>
          <p:nvPr/>
        </p:nvSpPr>
        <p:spPr>
          <a:xfrm>
            <a:off x="8020891" y="3983581"/>
            <a:ext cx="1005748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物流管理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45" name="TextBox 20"/>
          <p:cNvSpPr txBox="1"/>
          <p:nvPr/>
        </p:nvSpPr>
        <p:spPr>
          <a:xfrm>
            <a:off x="6816898" y="3983581"/>
            <a:ext cx="95445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在庫管理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46" name="TextBox 21"/>
          <p:cNvSpPr txBox="1"/>
          <p:nvPr/>
        </p:nvSpPr>
        <p:spPr>
          <a:xfrm>
            <a:off x="9264759" y="3983581"/>
            <a:ext cx="99379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財務会計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47" name="TextBox 23"/>
          <p:cNvSpPr txBox="1"/>
          <p:nvPr/>
        </p:nvSpPr>
        <p:spPr>
          <a:xfrm>
            <a:off x="10203594" y="3983581"/>
            <a:ext cx="154017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顧客管理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48" name="TextBox 24"/>
          <p:cNvSpPr txBox="1"/>
          <p:nvPr/>
        </p:nvSpPr>
        <p:spPr>
          <a:xfrm>
            <a:off x="574540" y="3983581"/>
            <a:ext cx="99379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>
                <a:latin typeface="Meiryo UI" panose="020B0604030504040204" pitchFamily="50" charset="-128"/>
                <a:ea typeface="Meiryo UI" panose="020B0604030504040204" pitchFamily="50" charset="-128"/>
              </a:rPr>
              <a:t>SALES</a:t>
            </a:r>
          </a:p>
        </p:txBody>
      </p:sp>
      <p:sp>
        <p:nvSpPr>
          <p:cNvPr id="949" name="Oval 332"/>
          <p:cNvSpPr/>
          <p:nvPr/>
        </p:nvSpPr>
        <p:spPr>
          <a:xfrm flipH="1">
            <a:off x="729851" y="3112453"/>
            <a:ext cx="789147" cy="789147"/>
          </a:xfrm>
          <a:prstGeom prst="ellipse">
            <a:avLst/>
          </a:prstGeom>
          <a:solidFill>
            <a:srgbClr val="FFFFFF"/>
          </a:solidFill>
          <a:ln w="38100">
            <a:solidFill>
              <a:srgbClr val="499AD3"/>
            </a:solidFill>
            <a:miter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5F6E7D"/>
                </a:solidFill>
              </a:defRPr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952" name="Group 252"/>
          <p:cNvGrpSpPr/>
          <p:nvPr/>
        </p:nvGrpSpPr>
        <p:grpSpPr>
          <a:xfrm>
            <a:off x="831177" y="3225153"/>
            <a:ext cx="605488" cy="517586"/>
            <a:chOff x="0" y="0"/>
            <a:chExt cx="605486" cy="517585"/>
          </a:xfrm>
        </p:grpSpPr>
        <p:sp>
          <p:nvSpPr>
            <p:cNvPr id="950" name="Freeform 32"/>
            <p:cNvSpPr/>
            <p:nvPr/>
          </p:nvSpPr>
          <p:spPr>
            <a:xfrm>
              <a:off x="0" y="0"/>
              <a:ext cx="605487" cy="51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21486" y="10262"/>
                  </a:moveTo>
                  <a:cubicBezTo>
                    <a:pt x="13261" y="166"/>
                    <a:pt x="13261" y="166"/>
                    <a:pt x="13261" y="166"/>
                  </a:cubicBezTo>
                  <a:cubicBezTo>
                    <a:pt x="13190" y="83"/>
                    <a:pt x="13047" y="0"/>
                    <a:pt x="12975" y="0"/>
                  </a:cubicBezTo>
                  <a:cubicBezTo>
                    <a:pt x="12904" y="0"/>
                    <a:pt x="12761" y="83"/>
                    <a:pt x="12761" y="166"/>
                  </a:cubicBezTo>
                  <a:cubicBezTo>
                    <a:pt x="8898" y="4883"/>
                    <a:pt x="8898" y="4883"/>
                    <a:pt x="8898" y="4883"/>
                  </a:cubicBezTo>
                  <a:cubicBezTo>
                    <a:pt x="7611" y="3228"/>
                    <a:pt x="7611" y="3228"/>
                    <a:pt x="7611" y="3228"/>
                  </a:cubicBezTo>
                  <a:cubicBezTo>
                    <a:pt x="7539" y="3145"/>
                    <a:pt x="7396" y="3145"/>
                    <a:pt x="7325" y="3145"/>
                  </a:cubicBezTo>
                  <a:cubicBezTo>
                    <a:pt x="7253" y="3145"/>
                    <a:pt x="7110" y="3145"/>
                    <a:pt x="7110" y="3228"/>
                  </a:cubicBezTo>
                  <a:cubicBezTo>
                    <a:pt x="101" y="11834"/>
                    <a:pt x="101" y="11834"/>
                    <a:pt x="101" y="11834"/>
                  </a:cubicBezTo>
                  <a:cubicBezTo>
                    <a:pt x="30" y="12000"/>
                    <a:pt x="-42" y="12166"/>
                    <a:pt x="30" y="12331"/>
                  </a:cubicBezTo>
                  <a:cubicBezTo>
                    <a:pt x="101" y="12414"/>
                    <a:pt x="244" y="12579"/>
                    <a:pt x="316" y="12579"/>
                  </a:cubicBezTo>
                  <a:cubicBezTo>
                    <a:pt x="2390" y="12579"/>
                    <a:pt x="2390" y="12579"/>
                    <a:pt x="2390" y="12579"/>
                  </a:cubicBezTo>
                  <a:cubicBezTo>
                    <a:pt x="2390" y="21186"/>
                    <a:pt x="2390" y="21186"/>
                    <a:pt x="2390" y="21186"/>
                  </a:cubicBezTo>
                  <a:cubicBezTo>
                    <a:pt x="2390" y="21434"/>
                    <a:pt x="2604" y="21600"/>
                    <a:pt x="2747" y="21600"/>
                  </a:cubicBezTo>
                  <a:cubicBezTo>
                    <a:pt x="7611" y="21600"/>
                    <a:pt x="7611" y="21600"/>
                    <a:pt x="7611" y="21600"/>
                  </a:cubicBezTo>
                  <a:cubicBezTo>
                    <a:pt x="7754" y="21600"/>
                    <a:pt x="7754" y="21600"/>
                    <a:pt x="7754" y="21600"/>
                  </a:cubicBezTo>
                  <a:cubicBezTo>
                    <a:pt x="18339" y="21600"/>
                    <a:pt x="18339" y="21600"/>
                    <a:pt x="18339" y="21600"/>
                  </a:cubicBezTo>
                  <a:cubicBezTo>
                    <a:pt x="18554" y="21600"/>
                    <a:pt x="18697" y="21434"/>
                    <a:pt x="18697" y="21186"/>
                  </a:cubicBezTo>
                  <a:cubicBezTo>
                    <a:pt x="18697" y="10924"/>
                    <a:pt x="18697" y="10924"/>
                    <a:pt x="18697" y="10924"/>
                  </a:cubicBezTo>
                  <a:cubicBezTo>
                    <a:pt x="21200" y="10924"/>
                    <a:pt x="21200" y="10924"/>
                    <a:pt x="21200" y="10924"/>
                  </a:cubicBezTo>
                  <a:cubicBezTo>
                    <a:pt x="21343" y="10924"/>
                    <a:pt x="21486" y="10841"/>
                    <a:pt x="21486" y="10676"/>
                  </a:cubicBezTo>
                  <a:cubicBezTo>
                    <a:pt x="21558" y="10593"/>
                    <a:pt x="21558" y="10428"/>
                    <a:pt x="21486" y="10262"/>
                  </a:cubicBezTo>
                  <a:close/>
                  <a:moveTo>
                    <a:pt x="7253" y="20772"/>
                  </a:moveTo>
                  <a:cubicBezTo>
                    <a:pt x="3105" y="20772"/>
                    <a:pt x="3105" y="20772"/>
                    <a:pt x="3105" y="20772"/>
                  </a:cubicBezTo>
                  <a:cubicBezTo>
                    <a:pt x="3105" y="12166"/>
                    <a:pt x="3105" y="12166"/>
                    <a:pt x="3105" y="12166"/>
                  </a:cubicBezTo>
                  <a:cubicBezTo>
                    <a:pt x="3105" y="11917"/>
                    <a:pt x="2962" y="11752"/>
                    <a:pt x="2747" y="11752"/>
                  </a:cubicBezTo>
                  <a:cubicBezTo>
                    <a:pt x="1174" y="11752"/>
                    <a:pt x="1174" y="11752"/>
                    <a:pt x="1174" y="11752"/>
                  </a:cubicBezTo>
                  <a:cubicBezTo>
                    <a:pt x="7325" y="4138"/>
                    <a:pt x="7325" y="4138"/>
                    <a:pt x="7325" y="4138"/>
                  </a:cubicBezTo>
                  <a:cubicBezTo>
                    <a:pt x="8398" y="5462"/>
                    <a:pt x="8398" y="5462"/>
                    <a:pt x="8398" y="5462"/>
                  </a:cubicBezTo>
                  <a:cubicBezTo>
                    <a:pt x="4535" y="10262"/>
                    <a:pt x="4535" y="10262"/>
                    <a:pt x="4535" y="10262"/>
                  </a:cubicBezTo>
                  <a:cubicBezTo>
                    <a:pt x="4392" y="10428"/>
                    <a:pt x="4392" y="10593"/>
                    <a:pt x="4464" y="10676"/>
                  </a:cubicBezTo>
                  <a:cubicBezTo>
                    <a:pt x="4535" y="10841"/>
                    <a:pt x="4607" y="10924"/>
                    <a:pt x="4750" y="10924"/>
                  </a:cubicBezTo>
                  <a:cubicBezTo>
                    <a:pt x="7253" y="10924"/>
                    <a:pt x="7253" y="10924"/>
                    <a:pt x="7253" y="10924"/>
                  </a:cubicBezTo>
                  <a:lnTo>
                    <a:pt x="7253" y="20772"/>
                  </a:lnTo>
                  <a:close/>
                  <a:moveTo>
                    <a:pt x="18339" y="10179"/>
                  </a:moveTo>
                  <a:cubicBezTo>
                    <a:pt x="18196" y="10179"/>
                    <a:pt x="17982" y="10345"/>
                    <a:pt x="17982" y="10510"/>
                  </a:cubicBezTo>
                  <a:cubicBezTo>
                    <a:pt x="17982" y="20772"/>
                    <a:pt x="17982" y="20772"/>
                    <a:pt x="17982" y="20772"/>
                  </a:cubicBezTo>
                  <a:cubicBezTo>
                    <a:pt x="7969" y="20772"/>
                    <a:pt x="7969" y="20772"/>
                    <a:pt x="7969" y="20772"/>
                  </a:cubicBezTo>
                  <a:cubicBezTo>
                    <a:pt x="7969" y="10510"/>
                    <a:pt x="7969" y="10510"/>
                    <a:pt x="7969" y="10510"/>
                  </a:cubicBezTo>
                  <a:cubicBezTo>
                    <a:pt x="7969" y="10345"/>
                    <a:pt x="7826" y="10179"/>
                    <a:pt x="7611" y="10179"/>
                  </a:cubicBezTo>
                  <a:cubicBezTo>
                    <a:pt x="5537" y="10179"/>
                    <a:pt x="5537" y="10179"/>
                    <a:pt x="5537" y="10179"/>
                  </a:cubicBezTo>
                  <a:cubicBezTo>
                    <a:pt x="12975" y="993"/>
                    <a:pt x="12975" y="993"/>
                    <a:pt x="12975" y="993"/>
                  </a:cubicBezTo>
                  <a:cubicBezTo>
                    <a:pt x="20414" y="10179"/>
                    <a:pt x="20414" y="10179"/>
                    <a:pt x="20414" y="10179"/>
                  </a:cubicBezTo>
                  <a:lnTo>
                    <a:pt x="18339" y="10179"/>
                  </a:lnTo>
                  <a:close/>
                </a:path>
              </a:pathLst>
            </a:custGeom>
            <a:solidFill>
              <a:srgbClr val="499A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51" name="Freeform 33"/>
            <p:cNvSpPr/>
            <p:nvPr/>
          </p:nvSpPr>
          <p:spPr>
            <a:xfrm>
              <a:off x="271550" y="141341"/>
              <a:ext cx="191109" cy="326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03" y="655"/>
                  </a:moveTo>
                  <a:cubicBezTo>
                    <a:pt x="7503" y="2487"/>
                    <a:pt x="7503" y="2487"/>
                    <a:pt x="7503" y="2487"/>
                  </a:cubicBezTo>
                  <a:cubicBezTo>
                    <a:pt x="2956" y="3142"/>
                    <a:pt x="227" y="4975"/>
                    <a:pt x="227" y="7462"/>
                  </a:cubicBezTo>
                  <a:cubicBezTo>
                    <a:pt x="227" y="10473"/>
                    <a:pt x="4775" y="11782"/>
                    <a:pt x="8867" y="12567"/>
                  </a:cubicBezTo>
                  <a:cubicBezTo>
                    <a:pt x="12278" y="13222"/>
                    <a:pt x="12733" y="13745"/>
                    <a:pt x="12733" y="14138"/>
                  </a:cubicBezTo>
                  <a:cubicBezTo>
                    <a:pt x="12733" y="15055"/>
                    <a:pt x="10004" y="15055"/>
                    <a:pt x="9549" y="15055"/>
                  </a:cubicBezTo>
                  <a:cubicBezTo>
                    <a:pt x="6594" y="15055"/>
                    <a:pt x="4093" y="14400"/>
                    <a:pt x="2956" y="14007"/>
                  </a:cubicBezTo>
                  <a:cubicBezTo>
                    <a:pt x="2728" y="14007"/>
                    <a:pt x="2274" y="13876"/>
                    <a:pt x="2046" y="14007"/>
                  </a:cubicBezTo>
                  <a:cubicBezTo>
                    <a:pt x="1592" y="14138"/>
                    <a:pt x="1364" y="14269"/>
                    <a:pt x="1364" y="14400"/>
                  </a:cubicBezTo>
                  <a:cubicBezTo>
                    <a:pt x="0" y="17411"/>
                    <a:pt x="0" y="17411"/>
                    <a:pt x="0" y="17411"/>
                  </a:cubicBezTo>
                  <a:cubicBezTo>
                    <a:pt x="0" y="17673"/>
                    <a:pt x="227" y="17935"/>
                    <a:pt x="455" y="18065"/>
                  </a:cubicBezTo>
                  <a:cubicBezTo>
                    <a:pt x="2274" y="18589"/>
                    <a:pt x="4775" y="18982"/>
                    <a:pt x="7276" y="19113"/>
                  </a:cubicBezTo>
                  <a:cubicBezTo>
                    <a:pt x="7276" y="20945"/>
                    <a:pt x="7276" y="20945"/>
                    <a:pt x="7276" y="20945"/>
                  </a:cubicBezTo>
                  <a:cubicBezTo>
                    <a:pt x="7276" y="21338"/>
                    <a:pt x="7958" y="21600"/>
                    <a:pt x="8413" y="21600"/>
                  </a:cubicBezTo>
                  <a:cubicBezTo>
                    <a:pt x="12733" y="21600"/>
                    <a:pt x="12733" y="21600"/>
                    <a:pt x="12733" y="21600"/>
                  </a:cubicBezTo>
                  <a:cubicBezTo>
                    <a:pt x="13415" y="21600"/>
                    <a:pt x="13869" y="21338"/>
                    <a:pt x="13869" y="20945"/>
                  </a:cubicBezTo>
                  <a:cubicBezTo>
                    <a:pt x="13869" y="18982"/>
                    <a:pt x="13869" y="18982"/>
                    <a:pt x="13869" y="18982"/>
                  </a:cubicBezTo>
                  <a:cubicBezTo>
                    <a:pt x="18417" y="18327"/>
                    <a:pt x="21600" y="16364"/>
                    <a:pt x="21600" y="13745"/>
                  </a:cubicBezTo>
                  <a:cubicBezTo>
                    <a:pt x="21600" y="11258"/>
                    <a:pt x="19099" y="9687"/>
                    <a:pt x="13642" y="8509"/>
                  </a:cubicBezTo>
                  <a:cubicBezTo>
                    <a:pt x="10459" y="7855"/>
                    <a:pt x="9095" y="7462"/>
                    <a:pt x="9095" y="6938"/>
                  </a:cubicBezTo>
                  <a:cubicBezTo>
                    <a:pt x="9095" y="6284"/>
                    <a:pt x="10686" y="6284"/>
                    <a:pt x="11823" y="6284"/>
                  </a:cubicBezTo>
                  <a:cubicBezTo>
                    <a:pt x="14324" y="6284"/>
                    <a:pt x="16143" y="6676"/>
                    <a:pt x="17280" y="6938"/>
                  </a:cubicBezTo>
                  <a:cubicBezTo>
                    <a:pt x="17280" y="6938"/>
                    <a:pt x="17507" y="7069"/>
                    <a:pt x="17507" y="7069"/>
                  </a:cubicBezTo>
                  <a:cubicBezTo>
                    <a:pt x="17735" y="7069"/>
                    <a:pt x="18189" y="7069"/>
                    <a:pt x="18417" y="7069"/>
                  </a:cubicBezTo>
                  <a:cubicBezTo>
                    <a:pt x="18644" y="6938"/>
                    <a:pt x="18872" y="6807"/>
                    <a:pt x="19099" y="6545"/>
                  </a:cubicBezTo>
                  <a:cubicBezTo>
                    <a:pt x="20236" y="3796"/>
                    <a:pt x="20236" y="3796"/>
                    <a:pt x="20236" y="3796"/>
                  </a:cubicBezTo>
                  <a:cubicBezTo>
                    <a:pt x="20463" y="3535"/>
                    <a:pt x="20236" y="3142"/>
                    <a:pt x="19781" y="3011"/>
                  </a:cubicBezTo>
                  <a:cubicBezTo>
                    <a:pt x="17962" y="2618"/>
                    <a:pt x="16143" y="2356"/>
                    <a:pt x="14097" y="2225"/>
                  </a:cubicBezTo>
                  <a:cubicBezTo>
                    <a:pt x="14097" y="655"/>
                    <a:pt x="14097" y="655"/>
                    <a:pt x="14097" y="655"/>
                  </a:cubicBezTo>
                  <a:cubicBezTo>
                    <a:pt x="14097" y="262"/>
                    <a:pt x="13642" y="0"/>
                    <a:pt x="12960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8185" y="0"/>
                    <a:pt x="7503" y="262"/>
                    <a:pt x="7503" y="655"/>
                  </a:cubicBezTo>
                  <a:close/>
                  <a:moveTo>
                    <a:pt x="9777" y="3011"/>
                  </a:moveTo>
                  <a:cubicBezTo>
                    <a:pt x="9777" y="1309"/>
                    <a:pt x="9777" y="1309"/>
                    <a:pt x="9777" y="1309"/>
                  </a:cubicBezTo>
                  <a:cubicBezTo>
                    <a:pt x="11823" y="1309"/>
                    <a:pt x="11823" y="1309"/>
                    <a:pt x="11823" y="1309"/>
                  </a:cubicBezTo>
                  <a:cubicBezTo>
                    <a:pt x="11823" y="2749"/>
                    <a:pt x="11823" y="2749"/>
                    <a:pt x="11823" y="2749"/>
                  </a:cubicBezTo>
                  <a:cubicBezTo>
                    <a:pt x="11823" y="3142"/>
                    <a:pt x="12278" y="3404"/>
                    <a:pt x="12960" y="3404"/>
                  </a:cubicBezTo>
                  <a:cubicBezTo>
                    <a:pt x="14779" y="3535"/>
                    <a:pt x="16371" y="3665"/>
                    <a:pt x="17962" y="4058"/>
                  </a:cubicBezTo>
                  <a:cubicBezTo>
                    <a:pt x="17280" y="5629"/>
                    <a:pt x="17280" y="5629"/>
                    <a:pt x="17280" y="5629"/>
                  </a:cubicBezTo>
                  <a:cubicBezTo>
                    <a:pt x="15916" y="5236"/>
                    <a:pt x="14097" y="4975"/>
                    <a:pt x="11823" y="4975"/>
                  </a:cubicBezTo>
                  <a:cubicBezTo>
                    <a:pt x="8185" y="4975"/>
                    <a:pt x="6821" y="6022"/>
                    <a:pt x="6821" y="6938"/>
                  </a:cubicBezTo>
                  <a:cubicBezTo>
                    <a:pt x="6821" y="8378"/>
                    <a:pt x="9549" y="9033"/>
                    <a:pt x="12733" y="9687"/>
                  </a:cubicBezTo>
                  <a:cubicBezTo>
                    <a:pt x="18189" y="10865"/>
                    <a:pt x="19326" y="12175"/>
                    <a:pt x="19326" y="13745"/>
                  </a:cubicBezTo>
                  <a:cubicBezTo>
                    <a:pt x="19326" y="15840"/>
                    <a:pt x="16825" y="17411"/>
                    <a:pt x="12505" y="17804"/>
                  </a:cubicBezTo>
                  <a:cubicBezTo>
                    <a:pt x="12051" y="17804"/>
                    <a:pt x="11596" y="18065"/>
                    <a:pt x="11596" y="18458"/>
                  </a:cubicBezTo>
                  <a:cubicBezTo>
                    <a:pt x="11596" y="20291"/>
                    <a:pt x="11596" y="20291"/>
                    <a:pt x="11596" y="20291"/>
                  </a:cubicBezTo>
                  <a:cubicBezTo>
                    <a:pt x="9549" y="20291"/>
                    <a:pt x="9549" y="20291"/>
                    <a:pt x="9549" y="20291"/>
                  </a:cubicBezTo>
                  <a:cubicBezTo>
                    <a:pt x="9549" y="18589"/>
                    <a:pt x="9549" y="18589"/>
                    <a:pt x="9549" y="18589"/>
                  </a:cubicBezTo>
                  <a:cubicBezTo>
                    <a:pt x="9549" y="18196"/>
                    <a:pt x="9095" y="17935"/>
                    <a:pt x="8413" y="17935"/>
                  </a:cubicBezTo>
                  <a:cubicBezTo>
                    <a:pt x="6366" y="17935"/>
                    <a:pt x="4093" y="17542"/>
                    <a:pt x="2501" y="17149"/>
                  </a:cubicBezTo>
                  <a:cubicBezTo>
                    <a:pt x="3183" y="15578"/>
                    <a:pt x="3183" y="15578"/>
                    <a:pt x="3183" y="15578"/>
                  </a:cubicBezTo>
                  <a:cubicBezTo>
                    <a:pt x="4775" y="15971"/>
                    <a:pt x="7048" y="16364"/>
                    <a:pt x="9549" y="16364"/>
                  </a:cubicBezTo>
                  <a:cubicBezTo>
                    <a:pt x="12733" y="16364"/>
                    <a:pt x="14779" y="15447"/>
                    <a:pt x="14779" y="14138"/>
                  </a:cubicBezTo>
                  <a:cubicBezTo>
                    <a:pt x="14779" y="12567"/>
                    <a:pt x="12278" y="11913"/>
                    <a:pt x="9549" y="11389"/>
                  </a:cubicBezTo>
                  <a:cubicBezTo>
                    <a:pt x="4547" y="10473"/>
                    <a:pt x="2501" y="9295"/>
                    <a:pt x="2501" y="7462"/>
                  </a:cubicBezTo>
                  <a:cubicBezTo>
                    <a:pt x="2501" y="5498"/>
                    <a:pt x="4775" y="4058"/>
                    <a:pt x="8867" y="3665"/>
                  </a:cubicBezTo>
                  <a:cubicBezTo>
                    <a:pt x="9322" y="3535"/>
                    <a:pt x="9777" y="3273"/>
                    <a:pt x="9777" y="3011"/>
                  </a:cubicBezTo>
                  <a:close/>
                </a:path>
              </a:pathLst>
            </a:custGeom>
            <a:solidFill>
              <a:srgbClr val="499A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958" name="Group 350"/>
          <p:cNvGrpSpPr/>
          <p:nvPr/>
        </p:nvGrpSpPr>
        <p:grpSpPr>
          <a:xfrm>
            <a:off x="10531030" y="3112453"/>
            <a:ext cx="789147" cy="789147"/>
            <a:chOff x="0" y="0"/>
            <a:chExt cx="789146" cy="789146"/>
          </a:xfrm>
        </p:grpSpPr>
        <p:sp>
          <p:nvSpPr>
            <p:cNvPr id="953" name="Oval 328"/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957" name="Group 290"/>
            <p:cNvGrpSpPr/>
            <p:nvPr/>
          </p:nvGrpSpPr>
          <p:grpSpPr>
            <a:xfrm>
              <a:off x="110918" y="265933"/>
              <a:ext cx="579048" cy="314234"/>
              <a:chOff x="0" y="0"/>
              <a:chExt cx="579047" cy="314232"/>
            </a:xfrm>
          </p:grpSpPr>
          <p:sp>
            <p:nvSpPr>
              <p:cNvPr id="954" name="Freeform 87"/>
              <p:cNvSpPr/>
              <p:nvPr/>
            </p:nvSpPr>
            <p:spPr>
              <a:xfrm>
                <a:off x="62282" y="93650"/>
                <a:ext cx="23081" cy="24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31" y="0"/>
                    </a:moveTo>
                    <a:cubicBezTo>
                      <a:pt x="4985" y="0"/>
                      <a:pt x="0" y="4629"/>
                      <a:pt x="0" y="10800"/>
                    </a:cubicBezTo>
                    <a:cubicBezTo>
                      <a:pt x="0" y="16971"/>
                      <a:pt x="4985" y="21600"/>
                      <a:pt x="11631" y="21600"/>
                    </a:cubicBezTo>
                    <a:cubicBezTo>
                      <a:pt x="16615" y="21600"/>
                      <a:pt x="21600" y="16971"/>
                      <a:pt x="21600" y="10800"/>
                    </a:cubicBezTo>
                    <a:cubicBezTo>
                      <a:pt x="21600" y="4629"/>
                      <a:pt x="16615" y="0"/>
                      <a:pt x="11631" y="0"/>
                    </a:cubicBezTo>
                    <a:close/>
                    <a:moveTo>
                      <a:pt x="9969" y="10800"/>
                    </a:moveTo>
                    <a:cubicBezTo>
                      <a:pt x="9969" y="10800"/>
                      <a:pt x="9969" y="10800"/>
                      <a:pt x="11631" y="10800"/>
                    </a:cubicBezTo>
                    <a:cubicBezTo>
                      <a:pt x="11631" y="10800"/>
                      <a:pt x="11631" y="10800"/>
                      <a:pt x="11631" y="10800"/>
                    </a:cubicBezTo>
                    <a:cubicBezTo>
                      <a:pt x="11631" y="12343"/>
                      <a:pt x="9969" y="12343"/>
                      <a:pt x="9969" y="108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5" name="Freeform 88"/>
              <p:cNvSpPr/>
              <p:nvPr/>
            </p:nvSpPr>
            <p:spPr>
              <a:xfrm>
                <a:off x="488362" y="93650"/>
                <a:ext cx="23081" cy="24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31" y="21600"/>
                    </a:moveTo>
                    <a:cubicBezTo>
                      <a:pt x="16615" y="21600"/>
                      <a:pt x="21600" y="16971"/>
                      <a:pt x="21600" y="10800"/>
                    </a:cubicBezTo>
                    <a:cubicBezTo>
                      <a:pt x="21600" y="4629"/>
                      <a:pt x="16615" y="0"/>
                      <a:pt x="11631" y="0"/>
                    </a:cubicBezTo>
                    <a:cubicBezTo>
                      <a:pt x="4985" y="0"/>
                      <a:pt x="0" y="4629"/>
                      <a:pt x="0" y="10800"/>
                    </a:cubicBezTo>
                    <a:cubicBezTo>
                      <a:pt x="0" y="16971"/>
                      <a:pt x="4985" y="21600"/>
                      <a:pt x="11631" y="21600"/>
                    </a:cubicBezTo>
                    <a:close/>
                    <a:moveTo>
                      <a:pt x="11631" y="10800"/>
                    </a:moveTo>
                    <a:cubicBezTo>
                      <a:pt x="11631" y="10800"/>
                      <a:pt x="11631" y="10800"/>
                      <a:pt x="11631" y="10800"/>
                    </a:cubicBezTo>
                    <a:cubicBezTo>
                      <a:pt x="11631" y="12343"/>
                      <a:pt x="9969" y="12343"/>
                      <a:pt x="9969" y="10800"/>
                    </a:cubicBezTo>
                    <a:cubicBezTo>
                      <a:pt x="9969" y="10800"/>
                      <a:pt x="9969" y="10800"/>
                      <a:pt x="11631" y="108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56" name="Freeform 89"/>
              <p:cNvSpPr/>
              <p:nvPr/>
            </p:nvSpPr>
            <p:spPr>
              <a:xfrm>
                <a:off x="0" y="0"/>
                <a:ext cx="579048" cy="314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9" h="21600" extrusionOk="0">
                    <a:moveTo>
                      <a:pt x="21407" y="9587"/>
                    </a:moveTo>
                    <a:cubicBezTo>
                      <a:pt x="18018" y="243"/>
                      <a:pt x="18018" y="243"/>
                      <a:pt x="18018" y="243"/>
                    </a:cubicBezTo>
                    <a:cubicBezTo>
                      <a:pt x="17951" y="121"/>
                      <a:pt x="17885" y="0"/>
                      <a:pt x="17818" y="0"/>
                    </a:cubicBezTo>
                    <a:cubicBezTo>
                      <a:pt x="17752" y="0"/>
                      <a:pt x="17685" y="0"/>
                      <a:pt x="17619" y="121"/>
                    </a:cubicBezTo>
                    <a:cubicBezTo>
                      <a:pt x="14761" y="3640"/>
                      <a:pt x="14761" y="3640"/>
                      <a:pt x="14761" y="3640"/>
                    </a:cubicBezTo>
                    <a:cubicBezTo>
                      <a:pt x="14761" y="3640"/>
                      <a:pt x="14694" y="3762"/>
                      <a:pt x="14694" y="3762"/>
                    </a:cubicBezTo>
                    <a:cubicBezTo>
                      <a:pt x="9112" y="3762"/>
                      <a:pt x="9112" y="3762"/>
                      <a:pt x="9112" y="3762"/>
                    </a:cubicBezTo>
                    <a:cubicBezTo>
                      <a:pt x="6786" y="3762"/>
                      <a:pt x="6786" y="3762"/>
                      <a:pt x="6786" y="3762"/>
                    </a:cubicBezTo>
                    <a:cubicBezTo>
                      <a:pt x="6786" y="3762"/>
                      <a:pt x="6719" y="3640"/>
                      <a:pt x="6719" y="3640"/>
                    </a:cubicBezTo>
                    <a:cubicBezTo>
                      <a:pt x="3861" y="121"/>
                      <a:pt x="3861" y="121"/>
                      <a:pt x="3861" y="121"/>
                    </a:cubicBezTo>
                    <a:cubicBezTo>
                      <a:pt x="3795" y="0"/>
                      <a:pt x="3728" y="0"/>
                      <a:pt x="3662" y="0"/>
                    </a:cubicBezTo>
                    <a:cubicBezTo>
                      <a:pt x="3595" y="0"/>
                      <a:pt x="3529" y="121"/>
                      <a:pt x="3462" y="243"/>
                    </a:cubicBezTo>
                    <a:cubicBezTo>
                      <a:pt x="73" y="9587"/>
                      <a:pt x="73" y="9587"/>
                      <a:pt x="73" y="9587"/>
                    </a:cubicBezTo>
                    <a:cubicBezTo>
                      <a:pt x="-60" y="9708"/>
                      <a:pt x="6" y="10072"/>
                      <a:pt x="139" y="10193"/>
                    </a:cubicBezTo>
                    <a:cubicBezTo>
                      <a:pt x="2997" y="13712"/>
                      <a:pt x="2997" y="13712"/>
                      <a:pt x="2997" y="13712"/>
                    </a:cubicBezTo>
                    <a:cubicBezTo>
                      <a:pt x="2997" y="13834"/>
                      <a:pt x="3064" y="13834"/>
                      <a:pt x="3130" y="13834"/>
                    </a:cubicBezTo>
                    <a:cubicBezTo>
                      <a:pt x="3130" y="13834"/>
                      <a:pt x="3130" y="13834"/>
                      <a:pt x="3197" y="13834"/>
                    </a:cubicBezTo>
                    <a:cubicBezTo>
                      <a:pt x="3263" y="13834"/>
                      <a:pt x="3263" y="13712"/>
                      <a:pt x="3330" y="13591"/>
                    </a:cubicBezTo>
                    <a:cubicBezTo>
                      <a:pt x="3994" y="11892"/>
                      <a:pt x="3994" y="11892"/>
                      <a:pt x="3994" y="11892"/>
                    </a:cubicBezTo>
                    <a:cubicBezTo>
                      <a:pt x="4326" y="12135"/>
                      <a:pt x="4326" y="12135"/>
                      <a:pt x="4326" y="12135"/>
                    </a:cubicBezTo>
                    <a:cubicBezTo>
                      <a:pt x="4526" y="12984"/>
                      <a:pt x="4526" y="12984"/>
                      <a:pt x="4526" y="12984"/>
                    </a:cubicBezTo>
                    <a:cubicBezTo>
                      <a:pt x="4393" y="13106"/>
                      <a:pt x="4326" y="13227"/>
                      <a:pt x="4260" y="13470"/>
                    </a:cubicBezTo>
                    <a:cubicBezTo>
                      <a:pt x="4194" y="13591"/>
                      <a:pt x="4194" y="13591"/>
                      <a:pt x="4194" y="13591"/>
                    </a:cubicBezTo>
                    <a:cubicBezTo>
                      <a:pt x="4061" y="13955"/>
                      <a:pt x="3994" y="14440"/>
                      <a:pt x="4061" y="14926"/>
                    </a:cubicBezTo>
                    <a:cubicBezTo>
                      <a:pt x="4127" y="15411"/>
                      <a:pt x="4260" y="15897"/>
                      <a:pt x="4526" y="16139"/>
                    </a:cubicBezTo>
                    <a:cubicBezTo>
                      <a:pt x="4659" y="16261"/>
                      <a:pt x="4659" y="16261"/>
                      <a:pt x="4659" y="16261"/>
                    </a:cubicBezTo>
                    <a:cubicBezTo>
                      <a:pt x="4792" y="16503"/>
                      <a:pt x="4991" y="16625"/>
                      <a:pt x="5190" y="16625"/>
                    </a:cubicBezTo>
                    <a:cubicBezTo>
                      <a:pt x="5257" y="16625"/>
                      <a:pt x="5390" y="16503"/>
                      <a:pt x="5456" y="16503"/>
                    </a:cubicBezTo>
                    <a:cubicBezTo>
                      <a:pt x="5523" y="16989"/>
                      <a:pt x="5656" y="17474"/>
                      <a:pt x="5922" y="17838"/>
                    </a:cubicBezTo>
                    <a:cubicBezTo>
                      <a:pt x="6054" y="17960"/>
                      <a:pt x="6054" y="17960"/>
                      <a:pt x="6054" y="17960"/>
                    </a:cubicBezTo>
                    <a:cubicBezTo>
                      <a:pt x="6187" y="18081"/>
                      <a:pt x="6387" y="18202"/>
                      <a:pt x="6586" y="18202"/>
                    </a:cubicBezTo>
                    <a:cubicBezTo>
                      <a:pt x="6653" y="18202"/>
                      <a:pt x="6719" y="18202"/>
                      <a:pt x="6786" y="18202"/>
                    </a:cubicBezTo>
                    <a:cubicBezTo>
                      <a:pt x="6852" y="18202"/>
                      <a:pt x="6852" y="18202"/>
                      <a:pt x="6918" y="18081"/>
                    </a:cubicBezTo>
                    <a:cubicBezTo>
                      <a:pt x="6918" y="18688"/>
                      <a:pt x="7118" y="19173"/>
                      <a:pt x="7384" y="19416"/>
                    </a:cubicBezTo>
                    <a:cubicBezTo>
                      <a:pt x="7450" y="19537"/>
                      <a:pt x="7450" y="19537"/>
                      <a:pt x="7450" y="19537"/>
                    </a:cubicBezTo>
                    <a:cubicBezTo>
                      <a:pt x="7650" y="19780"/>
                      <a:pt x="7849" y="19901"/>
                      <a:pt x="8048" y="19901"/>
                    </a:cubicBezTo>
                    <a:cubicBezTo>
                      <a:pt x="8115" y="19901"/>
                      <a:pt x="8181" y="19901"/>
                      <a:pt x="8248" y="19901"/>
                    </a:cubicBezTo>
                    <a:cubicBezTo>
                      <a:pt x="8248" y="19780"/>
                      <a:pt x="8314" y="19780"/>
                      <a:pt x="8314" y="19780"/>
                    </a:cubicBezTo>
                    <a:cubicBezTo>
                      <a:pt x="8314" y="19901"/>
                      <a:pt x="8314" y="19901"/>
                      <a:pt x="8314" y="19901"/>
                    </a:cubicBezTo>
                    <a:cubicBezTo>
                      <a:pt x="8381" y="20387"/>
                      <a:pt x="8580" y="20872"/>
                      <a:pt x="8779" y="21115"/>
                    </a:cubicBezTo>
                    <a:cubicBezTo>
                      <a:pt x="8912" y="21236"/>
                      <a:pt x="8912" y="21236"/>
                      <a:pt x="8912" y="21236"/>
                    </a:cubicBezTo>
                    <a:cubicBezTo>
                      <a:pt x="9045" y="21479"/>
                      <a:pt x="9245" y="21600"/>
                      <a:pt x="9444" y="21600"/>
                    </a:cubicBezTo>
                    <a:cubicBezTo>
                      <a:pt x="9776" y="21600"/>
                      <a:pt x="10042" y="21236"/>
                      <a:pt x="10242" y="20872"/>
                    </a:cubicBezTo>
                    <a:cubicBezTo>
                      <a:pt x="10707" y="21236"/>
                      <a:pt x="10707" y="21236"/>
                      <a:pt x="10707" y="21236"/>
                    </a:cubicBezTo>
                    <a:cubicBezTo>
                      <a:pt x="10840" y="21479"/>
                      <a:pt x="10973" y="21479"/>
                      <a:pt x="11172" y="21479"/>
                    </a:cubicBezTo>
                    <a:cubicBezTo>
                      <a:pt x="11238" y="21479"/>
                      <a:pt x="11238" y="21479"/>
                      <a:pt x="11305" y="21479"/>
                    </a:cubicBezTo>
                    <a:cubicBezTo>
                      <a:pt x="11571" y="21357"/>
                      <a:pt x="11770" y="21115"/>
                      <a:pt x="11903" y="20751"/>
                    </a:cubicBezTo>
                    <a:cubicBezTo>
                      <a:pt x="12169" y="20022"/>
                      <a:pt x="12169" y="20022"/>
                      <a:pt x="12169" y="20022"/>
                    </a:cubicBezTo>
                    <a:cubicBezTo>
                      <a:pt x="12235" y="19780"/>
                      <a:pt x="12235" y="19658"/>
                      <a:pt x="12235" y="19416"/>
                    </a:cubicBezTo>
                    <a:cubicBezTo>
                      <a:pt x="12435" y="19658"/>
                      <a:pt x="12435" y="19658"/>
                      <a:pt x="12435" y="19658"/>
                    </a:cubicBezTo>
                    <a:cubicBezTo>
                      <a:pt x="12634" y="19780"/>
                      <a:pt x="12767" y="19901"/>
                      <a:pt x="12900" y="19901"/>
                    </a:cubicBezTo>
                    <a:cubicBezTo>
                      <a:pt x="12966" y="19901"/>
                      <a:pt x="13033" y="19780"/>
                      <a:pt x="13099" y="19780"/>
                    </a:cubicBezTo>
                    <a:cubicBezTo>
                      <a:pt x="13365" y="19658"/>
                      <a:pt x="13565" y="19416"/>
                      <a:pt x="13631" y="19173"/>
                    </a:cubicBezTo>
                    <a:cubicBezTo>
                      <a:pt x="13897" y="18324"/>
                      <a:pt x="13897" y="18324"/>
                      <a:pt x="13897" y="18324"/>
                    </a:cubicBezTo>
                    <a:cubicBezTo>
                      <a:pt x="13963" y="18202"/>
                      <a:pt x="14030" y="17960"/>
                      <a:pt x="14030" y="17717"/>
                    </a:cubicBezTo>
                    <a:cubicBezTo>
                      <a:pt x="14229" y="17960"/>
                      <a:pt x="14229" y="17960"/>
                      <a:pt x="14229" y="17960"/>
                    </a:cubicBezTo>
                    <a:cubicBezTo>
                      <a:pt x="14362" y="18081"/>
                      <a:pt x="14562" y="18202"/>
                      <a:pt x="14694" y="18202"/>
                    </a:cubicBezTo>
                    <a:cubicBezTo>
                      <a:pt x="15027" y="18202"/>
                      <a:pt x="15293" y="17960"/>
                      <a:pt x="15426" y="17474"/>
                    </a:cubicBezTo>
                    <a:cubicBezTo>
                      <a:pt x="15691" y="16625"/>
                      <a:pt x="15691" y="16625"/>
                      <a:pt x="15691" y="16625"/>
                    </a:cubicBezTo>
                    <a:cubicBezTo>
                      <a:pt x="15758" y="16503"/>
                      <a:pt x="15824" y="16261"/>
                      <a:pt x="15824" y="16018"/>
                    </a:cubicBezTo>
                    <a:cubicBezTo>
                      <a:pt x="16024" y="16261"/>
                      <a:pt x="16024" y="16261"/>
                      <a:pt x="16024" y="16261"/>
                    </a:cubicBezTo>
                    <a:cubicBezTo>
                      <a:pt x="16157" y="16382"/>
                      <a:pt x="16356" y="16503"/>
                      <a:pt x="16489" y="16503"/>
                    </a:cubicBezTo>
                    <a:cubicBezTo>
                      <a:pt x="16555" y="16503"/>
                      <a:pt x="16622" y="16503"/>
                      <a:pt x="16688" y="16382"/>
                    </a:cubicBezTo>
                    <a:cubicBezTo>
                      <a:pt x="16888" y="16382"/>
                      <a:pt x="17087" y="16139"/>
                      <a:pt x="17220" y="15775"/>
                    </a:cubicBezTo>
                    <a:cubicBezTo>
                      <a:pt x="17486" y="14926"/>
                      <a:pt x="17486" y="14926"/>
                      <a:pt x="17486" y="14926"/>
                    </a:cubicBezTo>
                    <a:cubicBezTo>
                      <a:pt x="17752" y="14198"/>
                      <a:pt x="17619" y="13227"/>
                      <a:pt x="17220" y="12742"/>
                    </a:cubicBezTo>
                    <a:cubicBezTo>
                      <a:pt x="17154" y="12742"/>
                      <a:pt x="17154" y="12742"/>
                      <a:pt x="17154" y="12742"/>
                    </a:cubicBezTo>
                    <a:cubicBezTo>
                      <a:pt x="17286" y="12135"/>
                      <a:pt x="17286" y="12135"/>
                      <a:pt x="17286" y="12135"/>
                    </a:cubicBezTo>
                    <a:cubicBezTo>
                      <a:pt x="17552" y="11892"/>
                      <a:pt x="17552" y="11892"/>
                      <a:pt x="17552" y="11892"/>
                    </a:cubicBezTo>
                    <a:cubicBezTo>
                      <a:pt x="18150" y="13591"/>
                      <a:pt x="18150" y="13591"/>
                      <a:pt x="18150" y="13591"/>
                    </a:cubicBezTo>
                    <a:cubicBezTo>
                      <a:pt x="18217" y="13712"/>
                      <a:pt x="18217" y="13834"/>
                      <a:pt x="18283" y="13834"/>
                    </a:cubicBezTo>
                    <a:cubicBezTo>
                      <a:pt x="18350" y="13834"/>
                      <a:pt x="18350" y="13834"/>
                      <a:pt x="18350" y="13834"/>
                    </a:cubicBezTo>
                    <a:cubicBezTo>
                      <a:pt x="18416" y="13834"/>
                      <a:pt x="18416" y="13834"/>
                      <a:pt x="18483" y="13712"/>
                    </a:cubicBezTo>
                    <a:cubicBezTo>
                      <a:pt x="21341" y="10193"/>
                      <a:pt x="21341" y="10193"/>
                      <a:pt x="21341" y="10193"/>
                    </a:cubicBezTo>
                    <a:cubicBezTo>
                      <a:pt x="21474" y="10072"/>
                      <a:pt x="21540" y="9708"/>
                      <a:pt x="21407" y="9587"/>
                    </a:cubicBezTo>
                    <a:close/>
                    <a:moveTo>
                      <a:pt x="3064" y="12742"/>
                    </a:moveTo>
                    <a:cubicBezTo>
                      <a:pt x="605" y="9708"/>
                      <a:pt x="605" y="9708"/>
                      <a:pt x="605" y="9708"/>
                    </a:cubicBezTo>
                    <a:cubicBezTo>
                      <a:pt x="3728" y="1092"/>
                      <a:pt x="3728" y="1092"/>
                      <a:pt x="3728" y="1092"/>
                    </a:cubicBezTo>
                    <a:cubicBezTo>
                      <a:pt x="6254" y="4126"/>
                      <a:pt x="6254" y="4126"/>
                      <a:pt x="6254" y="4126"/>
                    </a:cubicBezTo>
                    <a:lnTo>
                      <a:pt x="3064" y="12742"/>
                    </a:lnTo>
                    <a:close/>
                    <a:moveTo>
                      <a:pt x="5722" y="14926"/>
                    </a:moveTo>
                    <a:cubicBezTo>
                      <a:pt x="5656" y="15169"/>
                      <a:pt x="5656" y="15169"/>
                      <a:pt x="5656" y="15169"/>
                    </a:cubicBezTo>
                    <a:cubicBezTo>
                      <a:pt x="5589" y="15290"/>
                      <a:pt x="5589" y="15290"/>
                      <a:pt x="5589" y="15411"/>
                    </a:cubicBezTo>
                    <a:cubicBezTo>
                      <a:pt x="5523" y="15533"/>
                      <a:pt x="5390" y="15654"/>
                      <a:pt x="5323" y="15654"/>
                    </a:cubicBezTo>
                    <a:cubicBezTo>
                      <a:pt x="5124" y="15654"/>
                      <a:pt x="4991" y="15654"/>
                      <a:pt x="4858" y="15533"/>
                    </a:cubicBezTo>
                    <a:cubicBezTo>
                      <a:pt x="4858" y="15533"/>
                      <a:pt x="4858" y="15533"/>
                      <a:pt x="4858" y="15533"/>
                    </a:cubicBezTo>
                    <a:cubicBezTo>
                      <a:pt x="4792" y="15411"/>
                      <a:pt x="4792" y="15411"/>
                      <a:pt x="4792" y="15411"/>
                    </a:cubicBezTo>
                    <a:cubicBezTo>
                      <a:pt x="4659" y="15290"/>
                      <a:pt x="4592" y="15047"/>
                      <a:pt x="4526" y="14804"/>
                    </a:cubicBezTo>
                    <a:cubicBezTo>
                      <a:pt x="4526" y="14562"/>
                      <a:pt x="4526" y="14319"/>
                      <a:pt x="4592" y="14076"/>
                    </a:cubicBezTo>
                    <a:cubicBezTo>
                      <a:pt x="4659" y="13955"/>
                      <a:pt x="4659" y="13955"/>
                      <a:pt x="4659" y="13955"/>
                    </a:cubicBezTo>
                    <a:cubicBezTo>
                      <a:pt x="4725" y="13712"/>
                      <a:pt x="4858" y="13591"/>
                      <a:pt x="4991" y="13470"/>
                    </a:cubicBezTo>
                    <a:cubicBezTo>
                      <a:pt x="5058" y="13470"/>
                      <a:pt x="5058" y="13470"/>
                      <a:pt x="5124" y="13470"/>
                    </a:cubicBezTo>
                    <a:cubicBezTo>
                      <a:pt x="5190" y="13470"/>
                      <a:pt x="5323" y="13470"/>
                      <a:pt x="5390" y="13591"/>
                    </a:cubicBezTo>
                    <a:cubicBezTo>
                      <a:pt x="5523" y="13712"/>
                      <a:pt x="5523" y="13712"/>
                      <a:pt x="5523" y="13712"/>
                    </a:cubicBezTo>
                    <a:cubicBezTo>
                      <a:pt x="5722" y="13955"/>
                      <a:pt x="5789" y="14440"/>
                      <a:pt x="5722" y="14926"/>
                    </a:cubicBezTo>
                    <a:close/>
                    <a:moveTo>
                      <a:pt x="7051" y="16867"/>
                    </a:moveTo>
                    <a:cubicBezTo>
                      <a:pt x="6985" y="17110"/>
                      <a:pt x="6852" y="17231"/>
                      <a:pt x="6719" y="17353"/>
                    </a:cubicBezTo>
                    <a:cubicBezTo>
                      <a:pt x="6586" y="17353"/>
                      <a:pt x="6453" y="17353"/>
                      <a:pt x="6320" y="17231"/>
                    </a:cubicBezTo>
                    <a:cubicBezTo>
                      <a:pt x="6320" y="17231"/>
                      <a:pt x="6320" y="17231"/>
                      <a:pt x="6320" y="17231"/>
                    </a:cubicBezTo>
                    <a:cubicBezTo>
                      <a:pt x="6187" y="17110"/>
                      <a:pt x="6187" y="17110"/>
                      <a:pt x="6187" y="17110"/>
                    </a:cubicBezTo>
                    <a:cubicBezTo>
                      <a:pt x="5988" y="16746"/>
                      <a:pt x="5922" y="16261"/>
                      <a:pt x="5988" y="15897"/>
                    </a:cubicBezTo>
                    <a:cubicBezTo>
                      <a:pt x="5988" y="15775"/>
                      <a:pt x="6054" y="15775"/>
                      <a:pt x="6054" y="15654"/>
                    </a:cubicBezTo>
                    <a:cubicBezTo>
                      <a:pt x="6121" y="15533"/>
                      <a:pt x="6121" y="15533"/>
                      <a:pt x="6121" y="15533"/>
                    </a:cubicBezTo>
                    <a:cubicBezTo>
                      <a:pt x="6121" y="15533"/>
                      <a:pt x="6121" y="15411"/>
                      <a:pt x="6187" y="15290"/>
                    </a:cubicBezTo>
                    <a:cubicBezTo>
                      <a:pt x="6520" y="14319"/>
                      <a:pt x="6520" y="14319"/>
                      <a:pt x="6520" y="14319"/>
                    </a:cubicBezTo>
                    <a:cubicBezTo>
                      <a:pt x="6586" y="14076"/>
                      <a:pt x="6719" y="13955"/>
                      <a:pt x="6852" y="13955"/>
                    </a:cubicBezTo>
                    <a:cubicBezTo>
                      <a:pt x="6852" y="13955"/>
                      <a:pt x="6918" y="13955"/>
                      <a:pt x="6985" y="13955"/>
                    </a:cubicBezTo>
                    <a:cubicBezTo>
                      <a:pt x="7051" y="13955"/>
                      <a:pt x="7184" y="13955"/>
                      <a:pt x="7251" y="14076"/>
                    </a:cubicBezTo>
                    <a:cubicBezTo>
                      <a:pt x="7384" y="14198"/>
                      <a:pt x="7384" y="14198"/>
                      <a:pt x="7384" y="14198"/>
                    </a:cubicBezTo>
                    <a:cubicBezTo>
                      <a:pt x="7583" y="14440"/>
                      <a:pt x="7650" y="15047"/>
                      <a:pt x="7517" y="15533"/>
                    </a:cubicBezTo>
                    <a:lnTo>
                      <a:pt x="7051" y="16867"/>
                    </a:lnTo>
                    <a:close/>
                    <a:moveTo>
                      <a:pt x="8514" y="18445"/>
                    </a:moveTo>
                    <a:cubicBezTo>
                      <a:pt x="8514" y="18445"/>
                      <a:pt x="8514" y="18445"/>
                      <a:pt x="8514" y="18445"/>
                    </a:cubicBezTo>
                    <a:cubicBezTo>
                      <a:pt x="8447" y="18566"/>
                      <a:pt x="8447" y="18566"/>
                      <a:pt x="8447" y="18566"/>
                    </a:cubicBezTo>
                    <a:cubicBezTo>
                      <a:pt x="8381" y="18809"/>
                      <a:pt x="8314" y="18930"/>
                      <a:pt x="8115" y="18930"/>
                    </a:cubicBezTo>
                    <a:cubicBezTo>
                      <a:pt x="7982" y="19052"/>
                      <a:pt x="7849" y="18930"/>
                      <a:pt x="7716" y="18809"/>
                    </a:cubicBezTo>
                    <a:cubicBezTo>
                      <a:pt x="7716" y="18809"/>
                      <a:pt x="7716" y="18809"/>
                      <a:pt x="7716" y="18809"/>
                    </a:cubicBezTo>
                    <a:cubicBezTo>
                      <a:pt x="7650" y="18688"/>
                      <a:pt x="7650" y="18688"/>
                      <a:pt x="7650" y="18688"/>
                    </a:cubicBezTo>
                    <a:cubicBezTo>
                      <a:pt x="7517" y="18566"/>
                      <a:pt x="7450" y="18324"/>
                      <a:pt x="7384" y="18081"/>
                    </a:cubicBezTo>
                    <a:cubicBezTo>
                      <a:pt x="7384" y="17838"/>
                      <a:pt x="7384" y="17596"/>
                      <a:pt x="7450" y="17353"/>
                    </a:cubicBezTo>
                    <a:cubicBezTo>
                      <a:pt x="7450" y="17353"/>
                      <a:pt x="7450" y="17353"/>
                      <a:pt x="7450" y="17353"/>
                    </a:cubicBezTo>
                    <a:cubicBezTo>
                      <a:pt x="7915" y="16018"/>
                      <a:pt x="7915" y="16018"/>
                      <a:pt x="7915" y="16018"/>
                    </a:cubicBezTo>
                    <a:cubicBezTo>
                      <a:pt x="7915" y="16018"/>
                      <a:pt x="7915" y="16018"/>
                      <a:pt x="7915" y="16018"/>
                    </a:cubicBezTo>
                    <a:cubicBezTo>
                      <a:pt x="8181" y="15290"/>
                      <a:pt x="8181" y="15290"/>
                      <a:pt x="8181" y="15290"/>
                    </a:cubicBezTo>
                    <a:cubicBezTo>
                      <a:pt x="8248" y="15047"/>
                      <a:pt x="8447" y="14804"/>
                      <a:pt x="8646" y="14804"/>
                    </a:cubicBezTo>
                    <a:cubicBezTo>
                      <a:pt x="8713" y="14804"/>
                      <a:pt x="8846" y="14926"/>
                      <a:pt x="8912" y="15047"/>
                    </a:cubicBezTo>
                    <a:cubicBezTo>
                      <a:pt x="9045" y="15169"/>
                      <a:pt x="9045" y="15169"/>
                      <a:pt x="9045" y="15169"/>
                    </a:cubicBezTo>
                    <a:cubicBezTo>
                      <a:pt x="9311" y="15411"/>
                      <a:pt x="9378" y="16018"/>
                      <a:pt x="9178" y="16503"/>
                    </a:cubicBezTo>
                    <a:lnTo>
                      <a:pt x="8514" y="18445"/>
                    </a:lnTo>
                    <a:close/>
                    <a:moveTo>
                      <a:pt x="9976" y="20022"/>
                    </a:moveTo>
                    <a:cubicBezTo>
                      <a:pt x="9909" y="20265"/>
                      <a:pt x="9909" y="20265"/>
                      <a:pt x="9909" y="20265"/>
                    </a:cubicBezTo>
                    <a:cubicBezTo>
                      <a:pt x="9843" y="20387"/>
                      <a:pt x="9710" y="20629"/>
                      <a:pt x="9577" y="20629"/>
                    </a:cubicBezTo>
                    <a:cubicBezTo>
                      <a:pt x="9444" y="20751"/>
                      <a:pt x="9311" y="20629"/>
                      <a:pt x="9178" y="20508"/>
                    </a:cubicBezTo>
                    <a:cubicBezTo>
                      <a:pt x="9178" y="20508"/>
                      <a:pt x="9178" y="20508"/>
                      <a:pt x="9178" y="20508"/>
                    </a:cubicBezTo>
                    <a:cubicBezTo>
                      <a:pt x="9045" y="20387"/>
                      <a:pt x="9045" y="20387"/>
                      <a:pt x="9045" y="20387"/>
                    </a:cubicBezTo>
                    <a:cubicBezTo>
                      <a:pt x="8779" y="20144"/>
                      <a:pt x="8713" y="19537"/>
                      <a:pt x="8912" y="19052"/>
                    </a:cubicBezTo>
                    <a:cubicBezTo>
                      <a:pt x="8912" y="18930"/>
                      <a:pt x="8912" y="18930"/>
                      <a:pt x="8912" y="18930"/>
                    </a:cubicBezTo>
                    <a:cubicBezTo>
                      <a:pt x="9045" y="18566"/>
                      <a:pt x="9245" y="18445"/>
                      <a:pt x="9378" y="18445"/>
                    </a:cubicBezTo>
                    <a:cubicBezTo>
                      <a:pt x="9510" y="18445"/>
                      <a:pt x="9577" y="18445"/>
                      <a:pt x="9710" y="18566"/>
                    </a:cubicBezTo>
                    <a:cubicBezTo>
                      <a:pt x="9776" y="18688"/>
                      <a:pt x="9776" y="18688"/>
                      <a:pt x="9776" y="18688"/>
                    </a:cubicBezTo>
                    <a:cubicBezTo>
                      <a:pt x="10042" y="19052"/>
                      <a:pt x="10109" y="19658"/>
                      <a:pt x="9976" y="20022"/>
                    </a:cubicBezTo>
                    <a:close/>
                    <a:moveTo>
                      <a:pt x="17087" y="14562"/>
                    </a:moveTo>
                    <a:cubicBezTo>
                      <a:pt x="16821" y="15290"/>
                      <a:pt x="16821" y="15290"/>
                      <a:pt x="16821" y="15290"/>
                    </a:cubicBezTo>
                    <a:cubicBezTo>
                      <a:pt x="16755" y="15411"/>
                      <a:pt x="16688" y="15533"/>
                      <a:pt x="16555" y="15533"/>
                    </a:cubicBezTo>
                    <a:cubicBezTo>
                      <a:pt x="16489" y="15654"/>
                      <a:pt x="16356" y="15533"/>
                      <a:pt x="16290" y="15533"/>
                    </a:cubicBezTo>
                    <a:cubicBezTo>
                      <a:pt x="15426" y="14440"/>
                      <a:pt x="15426" y="14440"/>
                      <a:pt x="15426" y="14440"/>
                    </a:cubicBezTo>
                    <a:cubicBezTo>
                      <a:pt x="15426" y="14440"/>
                      <a:pt x="15426" y="14440"/>
                      <a:pt x="15426" y="14440"/>
                    </a:cubicBezTo>
                    <a:cubicBezTo>
                      <a:pt x="13033" y="11649"/>
                      <a:pt x="13033" y="11649"/>
                      <a:pt x="13033" y="11649"/>
                    </a:cubicBezTo>
                    <a:cubicBezTo>
                      <a:pt x="12900" y="11528"/>
                      <a:pt x="12767" y="11649"/>
                      <a:pt x="12634" y="11771"/>
                    </a:cubicBezTo>
                    <a:cubicBezTo>
                      <a:pt x="12568" y="12013"/>
                      <a:pt x="12634" y="12256"/>
                      <a:pt x="12767" y="12378"/>
                    </a:cubicBezTo>
                    <a:cubicBezTo>
                      <a:pt x="15160" y="15290"/>
                      <a:pt x="15160" y="15290"/>
                      <a:pt x="15160" y="15290"/>
                    </a:cubicBezTo>
                    <a:cubicBezTo>
                      <a:pt x="15293" y="15290"/>
                      <a:pt x="15293" y="15533"/>
                      <a:pt x="15359" y="15654"/>
                    </a:cubicBezTo>
                    <a:cubicBezTo>
                      <a:pt x="15359" y="15897"/>
                      <a:pt x="15359" y="16018"/>
                      <a:pt x="15293" y="16139"/>
                    </a:cubicBezTo>
                    <a:cubicBezTo>
                      <a:pt x="15027" y="16989"/>
                      <a:pt x="15027" y="16989"/>
                      <a:pt x="15027" y="16989"/>
                    </a:cubicBezTo>
                    <a:cubicBezTo>
                      <a:pt x="14894" y="17231"/>
                      <a:pt x="14694" y="17353"/>
                      <a:pt x="14495" y="17110"/>
                    </a:cubicBezTo>
                    <a:cubicBezTo>
                      <a:pt x="13099" y="15533"/>
                      <a:pt x="13099" y="15533"/>
                      <a:pt x="13099" y="15533"/>
                    </a:cubicBezTo>
                    <a:cubicBezTo>
                      <a:pt x="12102" y="14319"/>
                      <a:pt x="12102" y="14319"/>
                      <a:pt x="12102" y="14319"/>
                    </a:cubicBezTo>
                    <a:cubicBezTo>
                      <a:pt x="12036" y="14319"/>
                      <a:pt x="12036" y="14319"/>
                      <a:pt x="12036" y="14319"/>
                    </a:cubicBezTo>
                    <a:cubicBezTo>
                      <a:pt x="11970" y="14319"/>
                      <a:pt x="11970" y="14319"/>
                      <a:pt x="11903" y="14319"/>
                    </a:cubicBezTo>
                    <a:cubicBezTo>
                      <a:pt x="11837" y="14319"/>
                      <a:pt x="11770" y="14319"/>
                      <a:pt x="11704" y="14440"/>
                    </a:cubicBezTo>
                    <a:cubicBezTo>
                      <a:pt x="11704" y="14562"/>
                      <a:pt x="11704" y="14562"/>
                      <a:pt x="11704" y="14562"/>
                    </a:cubicBezTo>
                    <a:cubicBezTo>
                      <a:pt x="11704" y="14804"/>
                      <a:pt x="11704" y="14926"/>
                      <a:pt x="11837" y="15047"/>
                    </a:cubicBezTo>
                    <a:cubicBezTo>
                      <a:pt x="13365" y="16867"/>
                      <a:pt x="13365" y="16867"/>
                      <a:pt x="13365" y="16867"/>
                    </a:cubicBezTo>
                    <a:cubicBezTo>
                      <a:pt x="13565" y="17110"/>
                      <a:pt x="13631" y="17596"/>
                      <a:pt x="13498" y="17838"/>
                    </a:cubicBezTo>
                    <a:cubicBezTo>
                      <a:pt x="13232" y="18688"/>
                      <a:pt x="13232" y="18688"/>
                      <a:pt x="13232" y="18688"/>
                    </a:cubicBezTo>
                    <a:cubicBezTo>
                      <a:pt x="13166" y="18809"/>
                      <a:pt x="13099" y="18930"/>
                      <a:pt x="13033" y="18930"/>
                    </a:cubicBezTo>
                    <a:cubicBezTo>
                      <a:pt x="12900" y="18930"/>
                      <a:pt x="12834" y="18930"/>
                      <a:pt x="12701" y="18809"/>
                    </a:cubicBezTo>
                    <a:cubicBezTo>
                      <a:pt x="11172" y="16989"/>
                      <a:pt x="11172" y="16989"/>
                      <a:pt x="11172" y="16989"/>
                    </a:cubicBezTo>
                    <a:cubicBezTo>
                      <a:pt x="11106" y="16989"/>
                      <a:pt x="11039" y="16989"/>
                      <a:pt x="10973" y="16989"/>
                    </a:cubicBezTo>
                    <a:cubicBezTo>
                      <a:pt x="10973" y="16989"/>
                      <a:pt x="10973" y="16989"/>
                      <a:pt x="10906" y="16989"/>
                    </a:cubicBezTo>
                    <a:cubicBezTo>
                      <a:pt x="10840" y="16989"/>
                      <a:pt x="10840" y="17110"/>
                      <a:pt x="10773" y="17110"/>
                    </a:cubicBezTo>
                    <a:cubicBezTo>
                      <a:pt x="10773" y="17231"/>
                      <a:pt x="10773" y="17231"/>
                      <a:pt x="10773" y="17231"/>
                    </a:cubicBezTo>
                    <a:cubicBezTo>
                      <a:pt x="10773" y="17474"/>
                      <a:pt x="10773" y="17596"/>
                      <a:pt x="10906" y="17717"/>
                    </a:cubicBezTo>
                    <a:cubicBezTo>
                      <a:pt x="11637" y="18566"/>
                      <a:pt x="11637" y="18566"/>
                      <a:pt x="11637" y="18566"/>
                    </a:cubicBezTo>
                    <a:cubicBezTo>
                      <a:pt x="11770" y="18809"/>
                      <a:pt x="11837" y="19294"/>
                      <a:pt x="11704" y="19537"/>
                    </a:cubicBezTo>
                    <a:cubicBezTo>
                      <a:pt x="11438" y="20265"/>
                      <a:pt x="11438" y="20265"/>
                      <a:pt x="11438" y="20265"/>
                    </a:cubicBezTo>
                    <a:cubicBezTo>
                      <a:pt x="11438" y="20508"/>
                      <a:pt x="11305" y="20629"/>
                      <a:pt x="11238" y="20629"/>
                    </a:cubicBezTo>
                    <a:cubicBezTo>
                      <a:pt x="11106" y="20629"/>
                      <a:pt x="11039" y="20629"/>
                      <a:pt x="10973" y="20508"/>
                    </a:cubicBezTo>
                    <a:cubicBezTo>
                      <a:pt x="10507" y="20022"/>
                      <a:pt x="10507" y="20022"/>
                      <a:pt x="10507" y="20022"/>
                    </a:cubicBezTo>
                    <a:cubicBezTo>
                      <a:pt x="10574" y="19294"/>
                      <a:pt x="10441" y="18445"/>
                      <a:pt x="10042" y="17960"/>
                    </a:cubicBezTo>
                    <a:cubicBezTo>
                      <a:pt x="9976" y="17838"/>
                      <a:pt x="9976" y="17838"/>
                      <a:pt x="9976" y="17838"/>
                    </a:cubicBezTo>
                    <a:cubicBezTo>
                      <a:pt x="9776" y="17596"/>
                      <a:pt x="9577" y="17596"/>
                      <a:pt x="9378" y="17596"/>
                    </a:cubicBezTo>
                    <a:cubicBezTo>
                      <a:pt x="9577" y="16989"/>
                      <a:pt x="9577" y="16989"/>
                      <a:pt x="9577" y="16989"/>
                    </a:cubicBezTo>
                    <a:cubicBezTo>
                      <a:pt x="9909" y="16139"/>
                      <a:pt x="9776" y="14926"/>
                      <a:pt x="9311" y="14440"/>
                    </a:cubicBezTo>
                    <a:cubicBezTo>
                      <a:pt x="9178" y="14319"/>
                      <a:pt x="9178" y="14319"/>
                      <a:pt x="9178" y="14319"/>
                    </a:cubicBezTo>
                    <a:cubicBezTo>
                      <a:pt x="8979" y="13955"/>
                      <a:pt x="8646" y="13955"/>
                      <a:pt x="8381" y="13955"/>
                    </a:cubicBezTo>
                    <a:cubicBezTo>
                      <a:pt x="8248" y="14076"/>
                      <a:pt x="8115" y="14198"/>
                      <a:pt x="8048" y="14319"/>
                    </a:cubicBezTo>
                    <a:cubicBezTo>
                      <a:pt x="7915" y="13955"/>
                      <a:pt x="7782" y="13712"/>
                      <a:pt x="7583" y="13470"/>
                    </a:cubicBezTo>
                    <a:cubicBezTo>
                      <a:pt x="7517" y="13348"/>
                      <a:pt x="7517" y="13348"/>
                      <a:pt x="7517" y="13348"/>
                    </a:cubicBezTo>
                    <a:cubicBezTo>
                      <a:pt x="7251" y="12984"/>
                      <a:pt x="6985" y="12984"/>
                      <a:pt x="6719" y="13106"/>
                    </a:cubicBezTo>
                    <a:cubicBezTo>
                      <a:pt x="6520" y="13106"/>
                      <a:pt x="6320" y="13348"/>
                      <a:pt x="6121" y="13712"/>
                    </a:cubicBezTo>
                    <a:cubicBezTo>
                      <a:pt x="6054" y="13470"/>
                      <a:pt x="5922" y="13227"/>
                      <a:pt x="5789" y="12984"/>
                    </a:cubicBezTo>
                    <a:cubicBezTo>
                      <a:pt x="5656" y="12863"/>
                      <a:pt x="5656" y="12863"/>
                      <a:pt x="5656" y="12863"/>
                    </a:cubicBezTo>
                    <a:cubicBezTo>
                      <a:pt x="5456" y="12620"/>
                      <a:pt x="5190" y="12499"/>
                      <a:pt x="4925" y="12620"/>
                    </a:cubicBezTo>
                    <a:cubicBezTo>
                      <a:pt x="4725" y="11649"/>
                      <a:pt x="4725" y="11649"/>
                      <a:pt x="4725" y="11649"/>
                    </a:cubicBezTo>
                    <a:cubicBezTo>
                      <a:pt x="4659" y="11528"/>
                      <a:pt x="4659" y="11528"/>
                      <a:pt x="4592" y="11407"/>
                    </a:cubicBezTo>
                    <a:cubicBezTo>
                      <a:pt x="4260" y="11164"/>
                      <a:pt x="4260" y="11164"/>
                      <a:pt x="4260" y="11164"/>
                    </a:cubicBezTo>
                    <a:cubicBezTo>
                      <a:pt x="6586" y="4733"/>
                      <a:pt x="6586" y="4733"/>
                      <a:pt x="6586" y="4733"/>
                    </a:cubicBezTo>
                    <a:cubicBezTo>
                      <a:pt x="8181" y="4733"/>
                      <a:pt x="8181" y="4733"/>
                      <a:pt x="8181" y="4733"/>
                    </a:cubicBezTo>
                    <a:cubicBezTo>
                      <a:pt x="6852" y="6189"/>
                      <a:pt x="6852" y="6189"/>
                      <a:pt x="6852" y="6189"/>
                    </a:cubicBezTo>
                    <a:cubicBezTo>
                      <a:pt x="6786" y="6189"/>
                      <a:pt x="6719" y="6431"/>
                      <a:pt x="6719" y="6553"/>
                    </a:cubicBezTo>
                    <a:cubicBezTo>
                      <a:pt x="6719" y="10557"/>
                      <a:pt x="6719" y="10557"/>
                      <a:pt x="6719" y="10557"/>
                    </a:cubicBezTo>
                    <a:cubicBezTo>
                      <a:pt x="6719" y="10679"/>
                      <a:pt x="6786" y="10921"/>
                      <a:pt x="6852" y="10921"/>
                    </a:cubicBezTo>
                    <a:cubicBezTo>
                      <a:pt x="6918" y="11043"/>
                      <a:pt x="6918" y="11043"/>
                      <a:pt x="6985" y="11043"/>
                    </a:cubicBezTo>
                    <a:cubicBezTo>
                      <a:pt x="6985" y="11043"/>
                      <a:pt x="7051" y="11043"/>
                      <a:pt x="7051" y="11043"/>
                    </a:cubicBezTo>
                    <a:cubicBezTo>
                      <a:pt x="8181" y="10436"/>
                      <a:pt x="8181" y="10436"/>
                      <a:pt x="8181" y="10436"/>
                    </a:cubicBezTo>
                    <a:cubicBezTo>
                      <a:pt x="8580" y="10315"/>
                      <a:pt x="8912" y="9587"/>
                      <a:pt x="8912" y="8858"/>
                    </a:cubicBezTo>
                    <a:cubicBezTo>
                      <a:pt x="8912" y="7888"/>
                      <a:pt x="8912" y="7888"/>
                      <a:pt x="8912" y="7888"/>
                    </a:cubicBezTo>
                    <a:cubicBezTo>
                      <a:pt x="10574" y="7888"/>
                      <a:pt x="10574" y="7888"/>
                      <a:pt x="10574" y="7888"/>
                    </a:cubicBezTo>
                    <a:cubicBezTo>
                      <a:pt x="10707" y="9344"/>
                      <a:pt x="11371" y="10315"/>
                      <a:pt x="12435" y="10315"/>
                    </a:cubicBezTo>
                    <a:cubicBezTo>
                      <a:pt x="14096" y="10315"/>
                      <a:pt x="14096" y="10315"/>
                      <a:pt x="14096" y="10315"/>
                    </a:cubicBezTo>
                    <a:cubicBezTo>
                      <a:pt x="16954" y="13591"/>
                      <a:pt x="16954" y="13591"/>
                      <a:pt x="16954" y="13591"/>
                    </a:cubicBezTo>
                    <a:cubicBezTo>
                      <a:pt x="17154" y="13712"/>
                      <a:pt x="17220" y="14198"/>
                      <a:pt x="17087" y="14562"/>
                    </a:cubicBezTo>
                    <a:close/>
                    <a:moveTo>
                      <a:pt x="16954" y="11407"/>
                    </a:moveTo>
                    <a:cubicBezTo>
                      <a:pt x="16954" y="11528"/>
                      <a:pt x="16888" y="11528"/>
                      <a:pt x="16888" y="11649"/>
                    </a:cubicBezTo>
                    <a:cubicBezTo>
                      <a:pt x="16755" y="12256"/>
                      <a:pt x="16755" y="12256"/>
                      <a:pt x="16755" y="12256"/>
                    </a:cubicBezTo>
                    <a:cubicBezTo>
                      <a:pt x="14429" y="9587"/>
                      <a:pt x="14429" y="9587"/>
                      <a:pt x="14429" y="9587"/>
                    </a:cubicBezTo>
                    <a:cubicBezTo>
                      <a:pt x="14362" y="9465"/>
                      <a:pt x="14296" y="9465"/>
                      <a:pt x="14229" y="9465"/>
                    </a:cubicBezTo>
                    <a:cubicBezTo>
                      <a:pt x="12435" y="9465"/>
                      <a:pt x="12435" y="9465"/>
                      <a:pt x="12435" y="9465"/>
                    </a:cubicBezTo>
                    <a:cubicBezTo>
                      <a:pt x="12102" y="9465"/>
                      <a:pt x="11039" y="9222"/>
                      <a:pt x="11039" y="7402"/>
                    </a:cubicBezTo>
                    <a:cubicBezTo>
                      <a:pt x="11039" y="7160"/>
                      <a:pt x="10906" y="6917"/>
                      <a:pt x="10773" y="6917"/>
                    </a:cubicBezTo>
                    <a:cubicBezTo>
                      <a:pt x="8646" y="6917"/>
                      <a:pt x="8646" y="6917"/>
                      <a:pt x="8646" y="6917"/>
                    </a:cubicBezTo>
                    <a:cubicBezTo>
                      <a:pt x="8514" y="6917"/>
                      <a:pt x="8447" y="7160"/>
                      <a:pt x="8447" y="7402"/>
                    </a:cubicBezTo>
                    <a:cubicBezTo>
                      <a:pt x="8447" y="8858"/>
                      <a:pt x="8447" y="8858"/>
                      <a:pt x="8447" y="8858"/>
                    </a:cubicBezTo>
                    <a:cubicBezTo>
                      <a:pt x="8447" y="9222"/>
                      <a:pt x="8248" y="9587"/>
                      <a:pt x="8048" y="9587"/>
                    </a:cubicBezTo>
                    <a:cubicBezTo>
                      <a:pt x="7251" y="10072"/>
                      <a:pt x="7251" y="10072"/>
                      <a:pt x="7251" y="10072"/>
                    </a:cubicBezTo>
                    <a:cubicBezTo>
                      <a:pt x="7251" y="6796"/>
                      <a:pt x="7251" y="6796"/>
                      <a:pt x="7251" y="6796"/>
                    </a:cubicBezTo>
                    <a:cubicBezTo>
                      <a:pt x="9178" y="4733"/>
                      <a:pt x="9178" y="4733"/>
                      <a:pt x="9178" y="4733"/>
                    </a:cubicBezTo>
                    <a:cubicBezTo>
                      <a:pt x="14894" y="4733"/>
                      <a:pt x="14894" y="4733"/>
                      <a:pt x="14894" y="4733"/>
                    </a:cubicBezTo>
                    <a:cubicBezTo>
                      <a:pt x="17220" y="11164"/>
                      <a:pt x="17220" y="11164"/>
                      <a:pt x="17220" y="11164"/>
                    </a:cubicBezTo>
                    <a:lnTo>
                      <a:pt x="16954" y="11407"/>
                    </a:lnTo>
                    <a:close/>
                    <a:moveTo>
                      <a:pt x="18416" y="12742"/>
                    </a:moveTo>
                    <a:cubicBezTo>
                      <a:pt x="15226" y="4126"/>
                      <a:pt x="15226" y="4126"/>
                      <a:pt x="15226" y="4126"/>
                    </a:cubicBezTo>
                    <a:cubicBezTo>
                      <a:pt x="17685" y="1092"/>
                      <a:pt x="17685" y="1092"/>
                      <a:pt x="17685" y="1092"/>
                    </a:cubicBezTo>
                    <a:cubicBezTo>
                      <a:pt x="20875" y="9708"/>
                      <a:pt x="20875" y="9708"/>
                      <a:pt x="20875" y="9708"/>
                    </a:cubicBezTo>
                    <a:lnTo>
                      <a:pt x="18416" y="12742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972" name="Group 345"/>
          <p:cNvGrpSpPr/>
          <p:nvPr/>
        </p:nvGrpSpPr>
        <p:grpSpPr>
          <a:xfrm>
            <a:off x="4403701" y="3112453"/>
            <a:ext cx="789147" cy="789147"/>
            <a:chOff x="0" y="0"/>
            <a:chExt cx="789146" cy="789146"/>
          </a:xfrm>
        </p:grpSpPr>
        <p:sp>
          <p:nvSpPr>
            <p:cNvPr id="959" name="Oval 329"/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971" name="Group 313"/>
            <p:cNvGrpSpPr/>
            <p:nvPr/>
          </p:nvGrpSpPr>
          <p:grpSpPr>
            <a:xfrm>
              <a:off x="103638" y="260048"/>
              <a:ext cx="598527" cy="266014"/>
              <a:chOff x="0" y="0"/>
              <a:chExt cx="598526" cy="266012"/>
            </a:xfrm>
          </p:grpSpPr>
          <p:sp>
            <p:nvSpPr>
              <p:cNvPr id="960" name="Freeform 21"/>
              <p:cNvSpPr/>
              <p:nvPr/>
            </p:nvSpPr>
            <p:spPr>
              <a:xfrm>
                <a:off x="392017" y="-1"/>
                <a:ext cx="131257" cy="129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  <a:moveTo>
                      <a:pt x="18432" y="18681"/>
                    </a:moveTo>
                    <a:lnTo>
                      <a:pt x="2592" y="18681"/>
                    </a:lnTo>
                    <a:lnTo>
                      <a:pt x="2592" y="2627"/>
                    </a:lnTo>
                    <a:lnTo>
                      <a:pt x="18432" y="2627"/>
                    </a:lnTo>
                    <a:lnTo>
                      <a:pt x="18432" y="1868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1" name="Freeform 22"/>
              <p:cNvSpPr/>
              <p:nvPr/>
            </p:nvSpPr>
            <p:spPr>
              <a:xfrm>
                <a:off x="227509" y="-1"/>
                <a:ext cx="131257" cy="129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  <a:moveTo>
                      <a:pt x="18720" y="18681"/>
                    </a:moveTo>
                    <a:lnTo>
                      <a:pt x="2592" y="18681"/>
                    </a:lnTo>
                    <a:lnTo>
                      <a:pt x="2592" y="2627"/>
                    </a:lnTo>
                    <a:lnTo>
                      <a:pt x="18720" y="2627"/>
                    </a:lnTo>
                    <a:lnTo>
                      <a:pt x="18720" y="1868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2" name="Freeform 23"/>
              <p:cNvSpPr/>
              <p:nvPr/>
            </p:nvSpPr>
            <p:spPr>
              <a:xfrm>
                <a:off x="61253" y="-1"/>
                <a:ext cx="131257" cy="129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  <a:moveTo>
                      <a:pt x="19008" y="18681"/>
                    </a:moveTo>
                    <a:lnTo>
                      <a:pt x="2880" y="18681"/>
                    </a:lnTo>
                    <a:lnTo>
                      <a:pt x="2880" y="2627"/>
                    </a:lnTo>
                    <a:lnTo>
                      <a:pt x="19008" y="2627"/>
                    </a:lnTo>
                    <a:lnTo>
                      <a:pt x="19008" y="1868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3" name="Rectangle 24"/>
              <p:cNvSpPr/>
              <p:nvPr/>
            </p:nvSpPr>
            <p:spPr>
              <a:xfrm>
                <a:off x="512772" y="201259"/>
                <a:ext cx="28002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4" name="Rectangle 25"/>
              <p:cNvSpPr/>
              <p:nvPr/>
            </p:nvSpPr>
            <p:spPr>
              <a:xfrm>
                <a:off x="57753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5" name="Rectangle 26"/>
              <p:cNvSpPr/>
              <p:nvPr/>
            </p:nvSpPr>
            <p:spPr>
              <a:xfrm>
                <a:off x="134756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6" name="Rectangle 27"/>
              <p:cNvSpPr/>
              <p:nvPr/>
            </p:nvSpPr>
            <p:spPr>
              <a:xfrm>
                <a:off x="210009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7" name="Rectangle 28"/>
              <p:cNvSpPr/>
              <p:nvPr/>
            </p:nvSpPr>
            <p:spPr>
              <a:xfrm>
                <a:off x="285263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8" name="Rectangle 29"/>
              <p:cNvSpPr/>
              <p:nvPr/>
            </p:nvSpPr>
            <p:spPr>
              <a:xfrm>
                <a:off x="362266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69" name="Rectangle 30"/>
              <p:cNvSpPr/>
              <p:nvPr/>
            </p:nvSpPr>
            <p:spPr>
              <a:xfrm>
                <a:off x="437519" y="201259"/>
                <a:ext cx="24501" cy="1575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0" name="Freeform 31"/>
              <p:cNvSpPr/>
              <p:nvPr/>
            </p:nvSpPr>
            <p:spPr>
              <a:xfrm>
                <a:off x="0" y="150506"/>
                <a:ext cx="598527" cy="115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97" y="0"/>
                    </a:moveTo>
                    <a:cubicBezTo>
                      <a:pt x="2103" y="0"/>
                      <a:pt x="2103" y="0"/>
                      <a:pt x="2103" y="0"/>
                    </a:cubicBezTo>
                    <a:cubicBezTo>
                      <a:pt x="956" y="0"/>
                      <a:pt x="0" y="4836"/>
                      <a:pt x="0" y="10639"/>
                    </a:cubicBezTo>
                    <a:cubicBezTo>
                      <a:pt x="0" y="16764"/>
                      <a:pt x="956" y="21600"/>
                      <a:pt x="2103" y="21600"/>
                    </a:cubicBezTo>
                    <a:cubicBezTo>
                      <a:pt x="19497" y="21600"/>
                      <a:pt x="19497" y="21600"/>
                      <a:pt x="19497" y="21600"/>
                    </a:cubicBezTo>
                    <a:cubicBezTo>
                      <a:pt x="20644" y="21600"/>
                      <a:pt x="21600" y="16764"/>
                      <a:pt x="21600" y="10639"/>
                    </a:cubicBezTo>
                    <a:cubicBezTo>
                      <a:pt x="21600" y="4836"/>
                      <a:pt x="20644" y="0"/>
                      <a:pt x="19497" y="0"/>
                    </a:cubicBezTo>
                    <a:close/>
                    <a:moveTo>
                      <a:pt x="19497" y="18376"/>
                    </a:moveTo>
                    <a:cubicBezTo>
                      <a:pt x="2103" y="18376"/>
                      <a:pt x="2103" y="18376"/>
                      <a:pt x="2103" y="18376"/>
                    </a:cubicBezTo>
                    <a:cubicBezTo>
                      <a:pt x="1274" y="18376"/>
                      <a:pt x="573" y="15152"/>
                      <a:pt x="573" y="10639"/>
                    </a:cubicBezTo>
                    <a:cubicBezTo>
                      <a:pt x="573" y="6448"/>
                      <a:pt x="1274" y="2901"/>
                      <a:pt x="2103" y="2901"/>
                    </a:cubicBezTo>
                    <a:cubicBezTo>
                      <a:pt x="19497" y="2901"/>
                      <a:pt x="19497" y="2901"/>
                      <a:pt x="19497" y="2901"/>
                    </a:cubicBezTo>
                    <a:cubicBezTo>
                      <a:pt x="20326" y="2901"/>
                      <a:pt x="21027" y="6448"/>
                      <a:pt x="21027" y="10639"/>
                    </a:cubicBezTo>
                    <a:cubicBezTo>
                      <a:pt x="21027" y="15152"/>
                      <a:pt x="20326" y="18376"/>
                      <a:pt x="19497" y="183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979" name="Group 349"/>
          <p:cNvGrpSpPr/>
          <p:nvPr/>
        </p:nvGrpSpPr>
        <p:grpSpPr>
          <a:xfrm>
            <a:off x="9320976" y="3112453"/>
            <a:ext cx="789147" cy="789147"/>
            <a:chOff x="0" y="0"/>
            <a:chExt cx="789146" cy="789146"/>
          </a:xfrm>
        </p:grpSpPr>
        <p:sp>
          <p:nvSpPr>
            <p:cNvPr id="973" name="Oval 330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978" name="Group 259"/>
            <p:cNvGrpSpPr/>
            <p:nvPr/>
          </p:nvGrpSpPr>
          <p:grpSpPr>
            <a:xfrm>
              <a:off x="173221" y="120133"/>
              <a:ext cx="486629" cy="504133"/>
              <a:chOff x="0" y="0"/>
              <a:chExt cx="486628" cy="504132"/>
            </a:xfrm>
          </p:grpSpPr>
          <p:sp>
            <p:nvSpPr>
              <p:cNvPr id="974" name="Freeform 61"/>
              <p:cNvSpPr/>
              <p:nvPr/>
            </p:nvSpPr>
            <p:spPr>
              <a:xfrm>
                <a:off x="0" y="145779"/>
                <a:ext cx="486629" cy="358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62" extrusionOk="0">
                    <a:moveTo>
                      <a:pt x="20972" y="7550"/>
                    </a:moveTo>
                    <a:cubicBezTo>
                      <a:pt x="20893" y="7654"/>
                      <a:pt x="20579" y="8381"/>
                      <a:pt x="20029" y="8485"/>
                    </a:cubicBezTo>
                    <a:cubicBezTo>
                      <a:pt x="19636" y="8589"/>
                      <a:pt x="19244" y="8485"/>
                      <a:pt x="18772" y="7966"/>
                    </a:cubicBezTo>
                    <a:cubicBezTo>
                      <a:pt x="18772" y="8070"/>
                      <a:pt x="18772" y="8070"/>
                      <a:pt x="18772" y="8070"/>
                    </a:cubicBezTo>
                    <a:cubicBezTo>
                      <a:pt x="18458" y="6200"/>
                      <a:pt x="17673" y="4539"/>
                      <a:pt x="16416" y="3189"/>
                    </a:cubicBezTo>
                    <a:cubicBezTo>
                      <a:pt x="15945" y="3916"/>
                      <a:pt x="15945" y="3916"/>
                      <a:pt x="15945" y="3916"/>
                    </a:cubicBezTo>
                    <a:cubicBezTo>
                      <a:pt x="17359" y="5474"/>
                      <a:pt x="18223" y="7550"/>
                      <a:pt x="18223" y="9731"/>
                    </a:cubicBezTo>
                    <a:cubicBezTo>
                      <a:pt x="18223" y="12224"/>
                      <a:pt x="17201" y="14508"/>
                      <a:pt x="15473" y="16170"/>
                    </a:cubicBezTo>
                    <a:cubicBezTo>
                      <a:pt x="15238" y="16274"/>
                      <a:pt x="15238" y="16274"/>
                      <a:pt x="15238" y="16274"/>
                    </a:cubicBezTo>
                    <a:cubicBezTo>
                      <a:pt x="15866" y="20427"/>
                      <a:pt x="15866" y="20427"/>
                      <a:pt x="15866" y="20427"/>
                    </a:cubicBezTo>
                    <a:cubicBezTo>
                      <a:pt x="15866" y="20427"/>
                      <a:pt x="15866" y="20427"/>
                      <a:pt x="15788" y="20427"/>
                    </a:cubicBezTo>
                    <a:cubicBezTo>
                      <a:pt x="13274" y="20427"/>
                      <a:pt x="13274" y="20427"/>
                      <a:pt x="13274" y="20427"/>
                    </a:cubicBezTo>
                    <a:cubicBezTo>
                      <a:pt x="13196" y="20427"/>
                      <a:pt x="13039" y="20324"/>
                      <a:pt x="13039" y="20220"/>
                    </a:cubicBezTo>
                    <a:cubicBezTo>
                      <a:pt x="12646" y="17727"/>
                      <a:pt x="12646" y="17727"/>
                      <a:pt x="12646" y="17727"/>
                    </a:cubicBezTo>
                    <a:cubicBezTo>
                      <a:pt x="12332" y="17831"/>
                      <a:pt x="12332" y="17831"/>
                      <a:pt x="12332" y="17831"/>
                    </a:cubicBezTo>
                    <a:cubicBezTo>
                      <a:pt x="11782" y="18039"/>
                      <a:pt x="10918" y="18143"/>
                      <a:pt x="10211" y="18143"/>
                    </a:cubicBezTo>
                    <a:cubicBezTo>
                      <a:pt x="9504" y="18143"/>
                      <a:pt x="8719" y="18039"/>
                      <a:pt x="8169" y="17831"/>
                    </a:cubicBezTo>
                    <a:cubicBezTo>
                      <a:pt x="7776" y="17727"/>
                      <a:pt x="7776" y="17727"/>
                      <a:pt x="7776" y="17727"/>
                    </a:cubicBezTo>
                    <a:cubicBezTo>
                      <a:pt x="7383" y="20220"/>
                      <a:pt x="7383" y="20220"/>
                      <a:pt x="7383" y="20220"/>
                    </a:cubicBezTo>
                    <a:cubicBezTo>
                      <a:pt x="7383" y="20324"/>
                      <a:pt x="7305" y="20427"/>
                      <a:pt x="7148" y="20427"/>
                    </a:cubicBezTo>
                    <a:cubicBezTo>
                      <a:pt x="4634" y="20427"/>
                      <a:pt x="4634" y="20427"/>
                      <a:pt x="4634" y="20427"/>
                    </a:cubicBezTo>
                    <a:cubicBezTo>
                      <a:pt x="4634" y="20427"/>
                      <a:pt x="4634" y="20427"/>
                      <a:pt x="4634" y="20427"/>
                    </a:cubicBezTo>
                    <a:cubicBezTo>
                      <a:pt x="5263" y="16481"/>
                      <a:pt x="5263" y="16481"/>
                      <a:pt x="5263" y="16481"/>
                    </a:cubicBezTo>
                    <a:cubicBezTo>
                      <a:pt x="4948" y="16377"/>
                      <a:pt x="4948" y="16377"/>
                      <a:pt x="4948" y="16377"/>
                    </a:cubicBezTo>
                    <a:cubicBezTo>
                      <a:pt x="3927" y="15962"/>
                      <a:pt x="3142" y="14924"/>
                      <a:pt x="2671" y="13470"/>
                    </a:cubicBezTo>
                    <a:cubicBezTo>
                      <a:pt x="2592" y="13158"/>
                      <a:pt x="2592" y="13158"/>
                      <a:pt x="2592" y="13158"/>
                    </a:cubicBezTo>
                    <a:cubicBezTo>
                      <a:pt x="1100" y="13158"/>
                      <a:pt x="1100" y="13158"/>
                      <a:pt x="1100" y="13158"/>
                    </a:cubicBezTo>
                    <a:cubicBezTo>
                      <a:pt x="1021" y="13158"/>
                      <a:pt x="785" y="13158"/>
                      <a:pt x="707" y="13158"/>
                    </a:cubicBezTo>
                    <a:cubicBezTo>
                      <a:pt x="707" y="13158"/>
                      <a:pt x="707" y="13054"/>
                      <a:pt x="707" y="12950"/>
                    </a:cubicBezTo>
                    <a:cubicBezTo>
                      <a:pt x="707" y="9212"/>
                      <a:pt x="707" y="9212"/>
                      <a:pt x="707" y="9212"/>
                    </a:cubicBezTo>
                    <a:cubicBezTo>
                      <a:pt x="707" y="8693"/>
                      <a:pt x="1021" y="8693"/>
                      <a:pt x="1100" y="8693"/>
                    </a:cubicBezTo>
                    <a:cubicBezTo>
                      <a:pt x="2356" y="8693"/>
                      <a:pt x="2356" y="8693"/>
                      <a:pt x="2356" y="8693"/>
                    </a:cubicBezTo>
                    <a:cubicBezTo>
                      <a:pt x="2435" y="8277"/>
                      <a:pt x="2435" y="8277"/>
                      <a:pt x="2435" y="8277"/>
                    </a:cubicBezTo>
                    <a:cubicBezTo>
                      <a:pt x="2592" y="7135"/>
                      <a:pt x="3063" y="5993"/>
                      <a:pt x="3692" y="4954"/>
                    </a:cubicBezTo>
                    <a:cubicBezTo>
                      <a:pt x="3849" y="4850"/>
                      <a:pt x="3849" y="4850"/>
                      <a:pt x="3849" y="4850"/>
                    </a:cubicBezTo>
                    <a:cubicBezTo>
                      <a:pt x="3770" y="4643"/>
                      <a:pt x="3770" y="4643"/>
                      <a:pt x="3770" y="4643"/>
                    </a:cubicBezTo>
                    <a:cubicBezTo>
                      <a:pt x="3692" y="3189"/>
                      <a:pt x="3299" y="2358"/>
                      <a:pt x="2906" y="1424"/>
                    </a:cubicBezTo>
                    <a:cubicBezTo>
                      <a:pt x="2828" y="1216"/>
                      <a:pt x="2749" y="1112"/>
                      <a:pt x="2671" y="1008"/>
                    </a:cubicBezTo>
                    <a:cubicBezTo>
                      <a:pt x="4241" y="800"/>
                      <a:pt x="5498" y="1216"/>
                      <a:pt x="6284" y="2150"/>
                    </a:cubicBezTo>
                    <a:cubicBezTo>
                      <a:pt x="6441" y="2358"/>
                      <a:pt x="6441" y="2358"/>
                      <a:pt x="6441" y="2358"/>
                    </a:cubicBezTo>
                    <a:cubicBezTo>
                      <a:pt x="6676" y="2254"/>
                      <a:pt x="6676" y="2254"/>
                      <a:pt x="6676" y="2254"/>
                    </a:cubicBezTo>
                    <a:cubicBezTo>
                      <a:pt x="7226" y="2047"/>
                      <a:pt x="7776" y="1839"/>
                      <a:pt x="8483" y="1631"/>
                    </a:cubicBezTo>
                    <a:cubicBezTo>
                      <a:pt x="8326" y="697"/>
                      <a:pt x="8326" y="697"/>
                      <a:pt x="8326" y="697"/>
                    </a:cubicBezTo>
                    <a:cubicBezTo>
                      <a:pt x="7697" y="800"/>
                      <a:pt x="7148" y="1008"/>
                      <a:pt x="6598" y="1320"/>
                    </a:cubicBezTo>
                    <a:cubicBezTo>
                      <a:pt x="5812" y="489"/>
                      <a:pt x="4399" y="-238"/>
                      <a:pt x="2042" y="74"/>
                    </a:cubicBezTo>
                    <a:cubicBezTo>
                      <a:pt x="1571" y="177"/>
                      <a:pt x="1571" y="177"/>
                      <a:pt x="1571" y="177"/>
                    </a:cubicBezTo>
                    <a:cubicBezTo>
                      <a:pt x="1807" y="800"/>
                      <a:pt x="1807" y="800"/>
                      <a:pt x="1807" y="800"/>
                    </a:cubicBezTo>
                    <a:cubicBezTo>
                      <a:pt x="1964" y="1216"/>
                      <a:pt x="2121" y="1527"/>
                      <a:pt x="2278" y="1839"/>
                    </a:cubicBezTo>
                    <a:cubicBezTo>
                      <a:pt x="2671" y="2774"/>
                      <a:pt x="2985" y="3397"/>
                      <a:pt x="3063" y="4435"/>
                    </a:cubicBezTo>
                    <a:cubicBezTo>
                      <a:pt x="2435" y="5474"/>
                      <a:pt x="1964" y="6512"/>
                      <a:pt x="1728" y="7654"/>
                    </a:cubicBezTo>
                    <a:cubicBezTo>
                      <a:pt x="1100" y="7654"/>
                      <a:pt x="1100" y="7654"/>
                      <a:pt x="1100" y="7654"/>
                    </a:cubicBezTo>
                    <a:cubicBezTo>
                      <a:pt x="471" y="7654"/>
                      <a:pt x="0" y="8277"/>
                      <a:pt x="0" y="9212"/>
                    </a:cubicBezTo>
                    <a:cubicBezTo>
                      <a:pt x="0" y="12950"/>
                      <a:pt x="0" y="12950"/>
                      <a:pt x="0" y="12950"/>
                    </a:cubicBezTo>
                    <a:cubicBezTo>
                      <a:pt x="0" y="14197"/>
                      <a:pt x="785" y="14197"/>
                      <a:pt x="1100" y="14197"/>
                    </a:cubicBezTo>
                    <a:cubicBezTo>
                      <a:pt x="2121" y="14197"/>
                      <a:pt x="2121" y="14197"/>
                      <a:pt x="2121" y="14197"/>
                    </a:cubicBezTo>
                    <a:cubicBezTo>
                      <a:pt x="2592" y="15547"/>
                      <a:pt x="3377" y="16585"/>
                      <a:pt x="4399" y="17104"/>
                    </a:cubicBezTo>
                    <a:cubicBezTo>
                      <a:pt x="3849" y="20220"/>
                      <a:pt x="3849" y="20220"/>
                      <a:pt x="3849" y="20220"/>
                    </a:cubicBezTo>
                    <a:cubicBezTo>
                      <a:pt x="3849" y="20531"/>
                      <a:pt x="3927" y="20739"/>
                      <a:pt x="4006" y="21050"/>
                    </a:cubicBezTo>
                    <a:cubicBezTo>
                      <a:pt x="4163" y="21258"/>
                      <a:pt x="4399" y="21362"/>
                      <a:pt x="4634" y="21362"/>
                    </a:cubicBezTo>
                    <a:cubicBezTo>
                      <a:pt x="7148" y="21362"/>
                      <a:pt x="7148" y="21362"/>
                      <a:pt x="7148" y="21362"/>
                    </a:cubicBezTo>
                    <a:cubicBezTo>
                      <a:pt x="7619" y="21362"/>
                      <a:pt x="8012" y="20947"/>
                      <a:pt x="8090" y="20324"/>
                    </a:cubicBezTo>
                    <a:cubicBezTo>
                      <a:pt x="8326" y="18870"/>
                      <a:pt x="8326" y="18870"/>
                      <a:pt x="8326" y="18870"/>
                    </a:cubicBezTo>
                    <a:cubicBezTo>
                      <a:pt x="8954" y="18974"/>
                      <a:pt x="9661" y="19077"/>
                      <a:pt x="10211" y="19077"/>
                    </a:cubicBezTo>
                    <a:cubicBezTo>
                      <a:pt x="10839" y="19077"/>
                      <a:pt x="11546" y="18974"/>
                      <a:pt x="12096" y="18870"/>
                    </a:cubicBezTo>
                    <a:cubicBezTo>
                      <a:pt x="12332" y="20324"/>
                      <a:pt x="12332" y="20324"/>
                      <a:pt x="12332" y="20324"/>
                    </a:cubicBezTo>
                    <a:cubicBezTo>
                      <a:pt x="12410" y="20947"/>
                      <a:pt x="12881" y="21362"/>
                      <a:pt x="13274" y="21362"/>
                    </a:cubicBezTo>
                    <a:cubicBezTo>
                      <a:pt x="15788" y="21362"/>
                      <a:pt x="15788" y="21362"/>
                      <a:pt x="15788" y="21362"/>
                    </a:cubicBezTo>
                    <a:cubicBezTo>
                      <a:pt x="15788" y="21362"/>
                      <a:pt x="15788" y="21362"/>
                      <a:pt x="15788" y="21362"/>
                    </a:cubicBezTo>
                    <a:cubicBezTo>
                      <a:pt x="16023" y="21362"/>
                      <a:pt x="16259" y="21258"/>
                      <a:pt x="16416" y="21050"/>
                    </a:cubicBezTo>
                    <a:cubicBezTo>
                      <a:pt x="16573" y="20843"/>
                      <a:pt x="16652" y="20531"/>
                      <a:pt x="16573" y="20220"/>
                    </a:cubicBezTo>
                    <a:cubicBezTo>
                      <a:pt x="16102" y="16793"/>
                      <a:pt x="16102" y="16793"/>
                      <a:pt x="16102" y="16793"/>
                    </a:cubicBezTo>
                    <a:cubicBezTo>
                      <a:pt x="17908" y="15027"/>
                      <a:pt x="18929" y="12431"/>
                      <a:pt x="18929" y="9731"/>
                    </a:cubicBezTo>
                    <a:cubicBezTo>
                      <a:pt x="18929" y="9627"/>
                      <a:pt x="18929" y="9420"/>
                      <a:pt x="18929" y="9212"/>
                    </a:cubicBezTo>
                    <a:cubicBezTo>
                      <a:pt x="19244" y="9420"/>
                      <a:pt x="19558" y="9524"/>
                      <a:pt x="19793" y="9524"/>
                    </a:cubicBezTo>
                    <a:cubicBezTo>
                      <a:pt x="19951" y="9524"/>
                      <a:pt x="20108" y="9524"/>
                      <a:pt x="20186" y="9420"/>
                    </a:cubicBezTo>
                    <a:cubicBezTo>
                      <a:pt x="21050" y="9212"/>
                      <a:pt x="21443" y="8277"/>
                      <a:pt x="21600" y="8070"/>
                    </a:cubicBezTo>
                    <a:lnTo>
                      <a:pt x="20972" y="755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5" name="Freeform 62"/>
              <p:cNvSpPr/>
              <p:nvPr/>
            </p:nvSpPr>
            <p:spPr>
              <a:xfrm>
                <a:off x="208305" y="0"/>
                <a:ext cx="185550" cy="183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97" y="21600"/>
                    </a:moveTo>
                    <a:cubicBezTo>
                      <a:pt x="16869" y="21600"/>
                      <a:pt x="21600" y="16709"/>
                      <a:pt x="21600" y="10800"/>
                    </a:cubicBezTo>
                    <a:cubicBezTo>
                      <a:pt x="21600" y="4891"/>
                      <a:pt x="16869" y="0"/>
                      <a:pt x="10697" y="0"/>
                    </a:cubicBezTo>
                    <a:cubicBezTo>
                      <a:pt x="4731" y="0"/>
                      <a:pt x="0" y="4891"/>
                      <a:pt x="0" y="10800"/>
                    </a:cubicBezTo>
                    <a:cubicBezTo>
                      <a:pt x="0" y="16709"/>
                      <a:pt x="4731" y="21600"/>
                      <a:pt x="10697" y="21600"/>
                    </a:cubicBezTo>
                    <a:close/>
                    <a:moveTo>
                      <a:pt x="10697" y="2038"/>
                    </a:moveTo>
                    <a:cubicBezTo>
                      <a:pt x="15634" y="2038"/>
                      <a:pt x="19749" y="5909"/>
                      <a:pt x="19749" y="10800"/>
                    </a:cubicBezTo>
                    <a:cubicBezTo>
                      <a:pt x="19749" y="15691"/>
                      <a:pt x="15634" y="19766"/>
                      <a:pt x="10697" y="19766"/>
                    </a:cubicBezTo>
                    <a:cubicBezTo>
                      <a:pt x="5760" y="19766"/>
                      <a:pt x="1851" y="15691"/>
                      <a:pt x="1851" y="10800"/>
                    </a:cubicBezTo>
                    <a:cubicBezTo>
                      <a:pt x="1851" y="5909"/>
                      <a:pt x="5760" y="2038"/>
                      <a:pt x="1069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6" name="Freeform 63"/>
              <p:cNvSpPr/>
              <p:nvPr/>
            </p:nvSpPr>
            <p:spPr>
              <a:xfrm>
                <a:off x="266069" y="45511"/>
                <a:ext cx="64769" cy="94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92" y="12800"/>
                    </a:moveTo>
                    <a:cubicBezTo>
                      <a:pt x="15178" y="12800"/>
                      <a:pt x="16346" y="14000"/>
                      <a:pt x="16346" y="15200"/>
                    </a:cubicBezTo>
                    <a:cubicBezTo>
                      <a:pt x="16346" y="16400"/>
                      <a:pt x="15178" y="17600"/>
                      <a:pt x="12259" y="17600"/>
                    </a:cubicBezTo>
                    <a:cubicBezTo>
                      <a:pt x="9341" y="18000"/>
                      <a:pt x="7589" y="17600"/>
                      <a:pt x="5838" y="17200"/>
                    </a:cubicBezTo>
                    <a:cubicBezTo>
                      <a:pt x="3503" y="20400"/>
                      <a:pt x="3503" y="20400"/>
                      <a:pt x="3503" y="20400"/>
                    </a:cubicBezTo>
                    <a:cubicBezTo>
                      <a:pt x="5838" y="21200"/>
                      <a:pt x="8173" y="21600"/>
                      <a:pt x="11092" y="21600"/>
                    </a:cubicBezTo>
                    <a:cubicBezTo>
                      <a:pt x="11676" y="21600"/>
                      <a:pt x="11676" y="21600"/>
                      <a:pt x="12259" y="21600"/>
                    </a:cubicBezTo>
                    <a:cubicBezTo>
                      <a:pt x="18681" y="21200"/>
                      <a:pt x="21600" y="18000"/>
                      <a:pt x="21600" y="15200"/>
                    </a:cubicBezTo>
                    <a:cubicBezTo>
                      <a:pt x="21600" y="12000"/>
                      <a:pt x="18681" y="8800"/>
                      <a:pt x="11092" y="8800"/>
                    </a:cubicBezTo>
                    <a:cubicBezTo>
                      <a:pt x="7005" y="8800"/>
                      <a:pt x="5838" y="7600"/>
                      <a:pt x="5838" y="6400"/>
                    </a:cubicBezTo>
                    <a:cubicBezTo>
                      <a:pt x="5838" y="5200"/>
                      <a:pt x="7005" y="3600"/>
                      <a:pt x="10508" y="3600"/>
                    </a:cubicBezTo>
                    <a:cubicBezTo>
                      <a:pt x="12843" y="3600"/>
                      <a:pt x="14595" y="4000"/>
                      <a:pt x="16346" y="4400"/>
                    </a:cubicBezTo>
                    <a:cubicBezTo>
                      <a:pt x="18681" y="1200"/>
                      <a:pt x="18681" y="1200"/>
                      <a:pt x="18681" y="1200"/>
                    </a:cubicBezTo>
                    <a:cubicBezTo>
                      <a:pt x="16346" y="400"/>
                      <a:pt x="13427" y="0"/>
                      <a:pt x="10508" y="0"/>
                    </a:cubicBezTo>
                    <a:cubicBezTo>
                      <a:pt x="3503" y="0"/>
                      <a:pt x="0" y="3200"/>
                      <a:pt x="0" y="6400"/>
                    </a:cubicBezTo>
                    <a:cubicBezTo>
                      <a:pt x="0" y="9200"/>
                      <a:pt x="3503" y="12400"/>
                      <a:pt x="11092" y="12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77" name="Freeform 64"/>
              <p:cNvSpPr/>
              <p:nvPr/>
            </p:nvSpPr>
            <p:spPr>
              <a:xfrm>
                <a:off x="91024" y="264319"/>
                <a:ext cx="24507" cy="24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43" y="21600"/>
                    </a:moveTo>
                    <a:cubicBezTo>
                      <a:pt x="13886" y="16971"/>
                      <a:pt x="16971" y="13886"/>
                      <a:pt x="21600" y="10800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6171" y="4629"/>
                      <a:pt x="3086" y="9257"/>
                      <a:pt x="0" y="13886"/>
                    </a:cubicBezTo>
                    <a:lnTo>
                      <a:pt x="12343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989" name="Group 334"/>
          <p:cNvGrpSpPr/>
          <p:nvPr/>
        </p:nvGrpSpPr>
        <p:grpSpPr>
          <a:xfrm>
            <a:off x="1910838" y="3112453"/>
            <a:ext cx="789147" cy="789147"/>
            <a:chOff x="0" y="0"/>
            <a:chExt cx="789146" cy="789146"/>
          </a:xfrm>
        </p:grpSpPr>
        <p:sp>
          <p:nvSpPr>
            <p:cNvPr id="980" name="Oval 331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988" name="Group 240"/>
            <p:cNvGrpSpPr/>
            <p:nvPr/>
          </p:nvGrpSpPr>
          <p:grpSpPr>
            <a:xfrm>
              <a:off x="92393" y="93435"/>
              <a:ext cx="626320" cy="619149"/>
              <a:chOff x="0" y="0"/>
              <a:chExt cx="626319" cy="619147"/>
            </a:xfrm>
          </p:grpSpPr>
          <p:sp>
            <p:nvSpPr>
              <p:cNvPr id="981" name="Freeform 34"/>
              <p:cNvSpPr/>
              <p:nvPr/>
            </p:nvSpPr>
            <p:spPr>
              <a:xfrm>
                <a:off x="184315" y="207029"/>
                <a:ext cx="217788" cy="149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2" h="21600" extrusionOk="0">
                    <a:moveTo>
                      <a:pt x="544" y="2558"/>
                    </a:moveTo>
                    <a:cubicBezTo>
                      <a:pt x="1932" y="3411"/>
                      <a:pt x="3121" y="5116"/>
                      <a:pt x="3715" y="7389"/>
                    </a:cubicBezTo>
                    <a:cubicBezTo>
                      <a:pt x="7084" y="20179"/>
                      <a:pt x="7084" y="20179"/>
                      <a:pt x="7084" y="20179"/>
                    </a:cubicBezTo>
                    <a:cubicBezTo>
                      <a:pt x="7282" y="21032"/>
                      <a:pt x="7877" y="21600"/>
                      <a:pt x="8669" y="21600"/>
                    </a:cubicBezTo>
                    <a:cubicBezTo>
                      <a:pt x="16794" y="21600"/>
                      <a:pt x="16794" y="21600"/>
                      <a:pt x="16794" y="21600"/>
                    </a:cubicBezTo>
                    <a:cubicBezTo>
                      <a:pt x="17587" y="21600"/>
                      <a:pt x="18181" y="21032"/>
                      <a:pt x="18379" y="19895"/>
                    </a:cubicBezTo>
                    <a:cubicBezTo>
                      <a:pt x="21352" y="9095"/>
                      <a:pt x="21352" y="9095"/>
                      <a:pt x="21352" y="9095"/>
                    </a:cubicBezTo>
                    <a:cubicBezTo>
                      <a:pt x="21550" y="8242"/>
                      <a:pt x="21550" y="7105"/>
                      <a:pt x="21154" y="6537"/>
                    </a:cubicBezTo>
                    <a:cubicBezTo>
                      <a:pt x="20757" y="5684"/>
                      <a:pt x="20163" y="5400"/>
                      <a:pt x="19568" y="5400"/>
                    </a:cubicBezTo>
                    <a:cubicBezTo>
                      <a:pt x="7084" y="5400"/>
                      <a:pt x="7084" y="5400"/>
                      <a:pt x="7084" y="5400"/>
                    </a:cubicBezTo>
                    <a:cubicBezTo>
                      <a:pt x="6489" y="5400"/>
                      <a:pt x="6093" y="5968"/>
                      <a:pt x="6093" y="6537"/>
                    </a:cubicBezTo>
                    <a:cubicBezTo>
                      <a:pt x="6093" y="7105"/>
                      <a:pt x="6489" y="7674"/>
                      <a:pt x="7084" y="7674"/>
                    </a:cubicBezTo>
                    <a:cubicBezTo>
                      <a:pt x="19568" y="7674"/>
                      <a:pt x="19568" y="7674"/>
                      <a:pt x="19568" y="7674"/>
                    </a:cubicBezTo>
                    <a:cubicBezTo>
                      <a:pt x="19568" y="7674"/>
                      <a:pt x="19568" y="7674"/>
                      <a:pt x="19767" y="7958"/>
                    </a:cubicBezTo>
                    <a:cubicBezTo>
                      <a:pt x="19767" y="7958"/>
                      <a:pt x="19767" y="7958"/>
                      <a:pt x="19767" y="8242"/>
                    </a:cubicBezTo>
                    <a:cubicBezTo>
                      <a:pt x="16794" y="19042"/>
                      <a:pt x="16794" y="19042"/>
                      <a:pt x="16794" y="19042"/>
                    </a:cubicBezTo>
                    <a:cubicBezTo>
                      <a:pt x="8669" y="19042"/>
                      <a:pt x="8669" y="19042"/>
                      <a:pt x="8669" y="19042"/>
                    </a:cubicBezTo>
                    <a:cubicBezTo>
                      <a:pt x="5300" y="6253"/>
                      <a:pt x="5300" y="6253"/>
                      <a:pt x="5300" y="6253"/>
                    </a:cubicBezTo>
                    <a:cubicBezTo>
                      <a:pt x="4508" y="3695"/>
                      <a:pt x="3121" y="1421"/>
                      <a:pt x="1337" y="284"/>
                    </a:cubicBezTo>
                    <a:cubicBezTo>
                      <a:pt x="1139" y="0"/>
                      <a:pt x="743" y="0"/>
                      <a:pt x="544" y="0"/>
                    </a:cubicBezTo>
                    <a:cubicBezTo>
                      <a:pt x="346" y="284"/>
                      <a:pt x="148" y="568"/>
                      <a:pt x="148" y="853"/>
                    </a:cubicBezTo>
                    <a:cubicBezTo>
                      <a:pt x="-50" y="1137"/>
                      <a:pt x="-50" y="1421"/>
                      <a:pt x="148" y="1705"/>
                    </a:cubicBezTo>
                    <a:cubicBezTo>
                      <a:pt x="148" y="1989"/>
                      <a:pt x="346" y="2274"/>
                      <a:pt x="544" y="25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2" name="Freeform 35"/>
              <p:cNvSpPr/>
              <p:nvPr/>
            </p:nvSpPr>
            <p:spPr>
              <a:xfrm>
                <a:off x="-1" y="-1"/>
                <a:ext cx="548115" cy="465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8" h="20380" extrusionOk="0">
                    <a:moveTo>
                      <a:pt x="3858" y="4505"/>
                    </a:moveTo>
                    <a:cubicBezTo>
                      <a:pt x="7383" y="428"/>
                      <a:pt x="12858" y="-439"/>
                      <a:pt x="17133" y="2423"/>
                    </a:cubicBezTo>
                    <a:cubicBezTo>
                      <a:pt x="17283" y="2510"/>
                      <a:pt x="17358" y="2597"/>
                      <a:pt x="17583" y="2684"/>
                    </a:cubicBezTo>
                    <a:cubicBezTo>
                      <a:pt x="18183" y="3204"/>
                      <a:pt x="18783" y="3725"/>
                      <a:pt x="19383" y="4332"/>
                    </a:cubicBezTo>
                    <a:cubicBezTo>
                      <a:pt x="18558" y="4332"/>
                      <a:pt x="18558" y="4332"/>
                      <a:pt x="18558" y="4332"/>
                    </a:cubicBezTo>
                    <a:cubicBezTo>
                      <a:pt x="18408" y="4332"/>
                      <a:pt x="18258" y="4505"/>
                      <a:pt x="18258" y="4679"/>
                    </a:cubicBezTo>
                    <a:cubicBezTo>
                      <a:pt x="18258" y="4939"/>
                      <a:pt x="18408" y="5113"/>
                      <a:pt x="18558" y="5113"/>
                    </a:cubicBezTo>
                    <a:cubicBezTo>
                      <a:pt x="20133" y="5113"/>
                      <a:pt x="20133" y="5113"/>
                      <a:pt x="20133" y="5113"/>
                    </a:cubicBezTo>
                    <a:cubicBezTo>
                      <a:pt x="20358" y="5113"/>
                      <a:pt x="20508" y="4939"/>
                      <a:pt x="20508" y="4679"/>
                    </a:cubicBezTo>
                    <a:cubicBezTo>
                      <a:pt x="20508" y="2857"/>
                      <a:pt x="20508" y="2857"/>
                      <a:pt x="20508" y="2857"/>
                    </a:cubicBezTo>
                    <a:cubicBezTo>
                      <a:pt x="20508" y="2684"/>
                      <a:pt x="20358" y="2510"/>
                      <a:pt x="20133" y="2510"/>
                    </a:cubicBezTo>
                    <a:cubicBezTo>
                      <a:pt x="19983" y="2510"/>
                      <a:pt x="19833" y="2684"/>
                      <a:pt x="19833" y="2857"/>
                    </a:cubicBezTo>
                    <a:cubicBezTo>
                      <a:pt x="19833" y="3811"/>
                      <a:pt x="19833" y="3811"/>
                      <a:pt x="19833" y="3811"/>
                    </a:cubicBezTo>
                    <a:cubicBezTo>
                      <a:pt x="19233" y="3117"/>
                      <a:pt x="18558" y="2597"/>
                      <a:pt x="17883" y="2076"/>
                    </a:cubicBezTo>
                    <a:cubicBezTo>
                      <a:pt x="17733" y="1903"/>
                      <a:pt x="17583" y="1816"/>
                      <a:pt x="17433" y="1729"/>
                    </a:cubicBezTo>
                    <a:cubicBezTo>
                      <a:pt x="12933" y="-1220"/>
                      <a:pt x="7158" y="-353"/>
                      <a:pt x="3408" y="3985"/>
                    </a:cubicBezTo>
                    <a:cubicBezTo>
                      <a:pt x="-267" y="8235"/>
                      <a:pt x="-1092" y="14915"/>
                      <a:pt x="1533" y="20207"/>
                    </a:cubicBezTo>
                    <a:cubicBezTo>
                      <a:pt x="1533" y="20293"/>
                      <a:pt x="1683" y="20380"/>
                      <a:pt x="1833" y="20380"/>
                    </a:cubicBezTo>
                    <a:cubicBezTo>
                      <a:pt x="1833" y="20380"/>
                      <a:pt x="1908" y="20380"/>
                      <a:pt x="1983" y="20293"/>
                    </a:cubicBezTo>
                    <a:cubicBezTo>
                      <a:pt x="2058" y="20293"/>
                      <a:pt x="2058" y="20207"/>
                      <a:pt x="2133" y="20120"/>
                    </a:cubicBezTo>
                    <a:cubicBezTo>
                      <a:pt x="2133" y="20033"/>
                      <a:pt x="2133" y="19946"/>
                      <a:pt x="2058" y="19860"/>
                    </a:cubicBezTo>
                    <a:cubicBezTo>
                      <a:pt x="-342" y="14828"/>
                      <a:pt x="408" y="8582"/>
                      <a:pt x="3858" y="45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3" name="Freeform 36"/>
              <p:cNvSpPr/>
              <p:nvPr/>
            </p:nvSpPr>
            <p:spPr>
              <a:xfrm>
                <a:off x="317191" y="358323"/>
                <a:ext cx="55741" cy="55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4629"/>
                      <a:pt x="0" y="10800"/>
                    </a:cubicBezTo>
                    <a:cubicBezTo>
                      <a:pt x="0" y="16971"/>
                      <a:pt x="5400" y="21600"/>
                      <a:pt x="10800" y="21600"/>
                    </a:cubicBezTo>
                    <a:cubicBezTo>
                      <a:pt x="16971" y="21600"/>
                      <a:pt x="21600" y="16971"/>
                      <a:pt x="21600" y="10800"/>
                    </a:cubicBezTo>
                    <a:cubicBezTo>
                      <a:pt x="21600" y="4629"/>
                      <a:pt x="16971" y="0"/>
                      <a:pt x="10800" y="0"/>
                    </a:cubicBezTo>
                    <a:close/>
                    <a:moveTo>
                      <a:pt x="14657" y="10800"/>
                    </a:moveTo>
                    <a:cubicBezTo>
                      <a:pt x="14657" y="13114"/>
                      <a:pt x="13114" y="14657"/>
                      <a:pt x="10800" y="14657"/>
                    </a:cubicBezTo>
                    <a:cubicBezTo>
                      <a:pt x="8486" y="14657"/>
                      <a:pt x="6943" y="13114"/>
                      <a:pt x="6943" y="10800"/>
                    </a:cubicBezTo>
                    <a:cubicBezTo>
                      <a:pt x="6943" y="8486"/>
                      <a:pt x="8486" y="6943"/>
                      <a:pt x="10800" y="6943"/>
                    </a:cubicBezTo>
                    <a:cubicBezTo>
                      <a:pt x="13114" y="6943"/>
                      <a:pt x="14657" y="8486"/>
                      <a:pt x="14657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4" name="Freeform 37"/>
              <p:cNvSpPr/>
              <p:nvPr/>
            </p:nvSpPr>
            <p:spPr>
              <a:xfrm>
                <a:off x="76314" y="153093"/>
                <a:ext cx="550006" cy="466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8" h="21070" extrusionOk="0">
                    <a:moveTo>
                      <a:pt x="18975" y="187"/>
                    </a:moveTo>
                    <a:cubicBezTo>
                      <a:pt x="18900" y="8"/>
                      <a:pt x="18675" y="-82"/>
                      <a:pt x="18525" y="97"/>
                    </a:cubicBezTo>
                    <a:cubicBezTo>
                      <a:pt x="18375" y="187"/>
                      <a:pt x="18300" y="366"/>
                      <a:pt x="18450" y="635"/>
                    </a:cubicBezTo>
                    <a:cubicBezTo>
                      <a:pt x="20850" y="5744"/>
                      <a:pt x="20100" y="12197"/>
                      <a:pt x="16650" y="16409"/>
                    </a:cubicBezTo>
                    <a:cubicBezTo>
                      <a:pt x="13125" y="20622"/>
                      <a:pt x="7650" y="21518"/>
                      <a:pt x="3375" y="18560"/>
                    </a:cubicBezTo>
                    <a:cubicBezTo>
                      <a:pt x="3225" y="18471"/>
                      <a:pt x="3075" y="18381"/>
                      <a:pt x="2925" y="18291"/>
                    </a:cubicBezTo>
                    <a:cubicBezTo>
                      <a:pt x="2325" y="17754"/>
                      <a:pt x="1725" y="17216"/>
                      <a:pt x="1125" y="16589"/>
                    </a:cubicBezTo>
                    <a:cubicBezTo>
                      <a:pt x="1950" y="16589"/>
                      <a:pt x="1950" y="16589"/>
                      <a:pt x="1950" y="16589"/>
                    </a:cubicBezTo>
                    <a:cubicBezTo>
                      <a:pt x="2100" y="16589"/>
                      <a:pt x="2250" y="16409"/>
                      <a:pt x="2250" y="16230"/>
                    </a:cubicBezTo>
                    <a:cubicBezTo>
                      <a:pt x="2250" y="15961"/>
                      <a:pt x="2100" y="15782"/>
                      <a:pt x="1950" y="15782"/>
                    </a:cubicBezTo>
                    <a:cubicBezTo>
                      <a:pt x="375" y="15782"/>
                      <a:pt x="375" y="15782"/>
                      <a:pt x="375" y="15782"/>
                    </a:cubicBezTo>
                    <a:cubicBezTo>
                      <a:pt x="150" y="15782"/>
                      <a:pt x="0" y="15961"/>
                      <a:pt x="0" y="16230"/>
                    </a:cubicBezTo>
                    <a:cubicBezTo>
                      <a:pt x="0" y="18112"/>
                      <a:pt x="0" y="18112"/>
                      <a:pt x="0" y="18112"/>
                    </a:cubicBezTo>
                    <a:cubicBezTo>
                      <a:pt x="0" y="18291"/>
                      <a:pt x="150" y="18471"/>
                      <a:pt x="375" y="18471"/>
                    </a:cubicBezTo>
                    <a:cubicBezTo>
                      <a:pt x="525" y="18471"/>
                      <a:pt x="675" y="18291"/>
                      <a:pt x="675" y="18112"/>
                    </a:cubicBezTo>
                    <a:cubicBezTo>
                      <a:pt x="675" y="17126"/>
                      <a:pt x="675" y="17126"/>
                      <a:pt x="675" y="17126"/>
                    </a:cubicBezTo>
                    <a:cubicBezTo>
                      <a:pt x="1275" y="17843"/>
                      <a:pt x="1950" y="18381"/>
                      <a:pt x="2625" y="18919"/>
                    </a:cubicBezTo>
                    <a:cubicBezTo>
                      <a:pt x="2775" y="19098"/>
                      <a:pt x="2925" y="19188"/>
                      <a:pt x="3075" y="19277"/>
                    </a:cubicBezTo>
                    <a:cubicBezTo>
                      <a:pt x="4800" y="20442"/>
                      <a:pt x="6750" y="21070"/>
                      <a:pt x="8775" y="21070"/>
                    </a:cubicBezTo>
                    <a:cubicBezTo>
                      <a:pt x="11925" y="21070"/>
                      <a:pt x="14850" y="19636"/>
                      <a:pt x="17100" y="16947"/>
                    </a:cubicBezTo>
                    <a:cubicBezTo>
                      <a:pt x="20775" y="12555"/>
                      <a:pt x="21600" y="5654"/>
                      <a:pt x="18975" y="18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5" name="Freeform 38"/>
              <p:cNvSpPr/>
              <p:nvPr/>
            </p:nvSpPr>
            <p:spPr>
              <a:xfrm>
                <a:off x="98213" y="104503"/>
                <a:ext cx="428005" cy="421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9" extrusionOk="0">
                    <a:moveTo>
                      <a:pt x="20992" y="13132"/>
                    </a:moveTo>
                    <a:cubicBezTo>
                      <a:pt x="21194" y="13132"/>
                      <a:pt x="21397" y="12929"/>
                      <a:pt x="21397" y="12726"/>
                    </a:cubicBezTo>
                    <a:cubicBezTo>
                      <a:pt x="21499" y="12118"/>
                      <a:pt x="21600" y="11510"/>
                      <a:pt x="21600" y="10800"/>
                    </a:cubicBezTo>
                    <a:cubicBezTo>
                      <a:pt x="21600" y="10090"/>
                      <a:pt x="21499" y="9481"/>
                      <a:pt x="21397" y="8772"/>
                    </a:cubicBezTo>
                    <a:cubicBezTo>
                      <a:pt x="21397" y="8670"/>
                      <a:pt x="21194" y="8467"/>
                      <a:pt x="20992" y="8467"/>
                    </a:cubicBezTo>
                    <a:cubicBezTo>
                      <a:pt x="19065" y="8163"/>
                      <a:pt x="19065" y="8163"/>
                      <a:pt x="19065" y="8163"/>
                    </a:cubicBezTo>
                    <a:cubicBezTo>
                      <a:pt x="18963" y="7656"/>
                      <a:pt x="18761" y="7250"/>
                      <a:pt x="18456" y="6743"/>
                    </a:cubicBezTo>
                    <a:cubicBezTo>
                      <a:pt x="19673" y="5222"/>
                      <a:pt x="19673" y="5222"/>
                      <a:pt x="19673" y="5222"/>
                    </a:cubicBezTo>
                    <a:cubicBezTo>
                      <a:pt x="19775" y="5019"/>
                      <a:pt x="19775" y="4817"/>
                      <a:pt x="19673" y="4715"/>
                    </a:cubicBezTo>
                    <a:cubicBezTo>
                      <a:pt x="18963" y="3600"/>
                      <a:pt x="18051" y="2687"/>
                      <a:pt x="16935" y="1876"/>
                    </a:cubicBezTo>
                    <a:cubicBezTo>
                      <a:pt x="16732" y="1774"/>
                      <a:pt x="16530" y="1774"/>
                      <a:pt x="16428" y="1876"/>
                    </a:cubicBezTo>
                    <a:cubicBezTo>
                      <a:pt x="14806" y="3093"/>
                      <a:pt x="14806" y="3093"/>
                      <a:pt x="14806" y="3093"/>
                    </a:cubicBezTo>
                    <a:cubicBezTo>
                      <a:pt x="14400" y="2890"/>
                      <a:pt x="13893" y="2687"/>
                      <a:pt x="13386" y="2484"/>
                    </a:cubicBezTo>
                    <a:cubicBezTo>
                      <a:pt x="13082" y="557"/>
                      <a:pt x="13082" y="557"/>
                      <a:pt x="13082" y="557"/>
                    </a:cubicBezTo>
                    <a:cubicBezTo>
                      <a:pt x="13082" y="355"/>
                      <a:pt x="12980" y="253"/>
                      <a:pt x="12777" y="152"/>
                    </a:cubicBezTo>
                    <a:cubicBezTo>
                      <a:pt x="11459" y="-51"/>
                      <a:pt x="10141" y="-51"/>
                      <a:pt x="8823" y="152"/>
                    </a:cubicBezTo>
                    <a:cubicBezTo>
                      <a:pt x="8620" y="253"/>
                      <a:pt x="8518" y="355"/>
                      <a:pt x="8417" y="557"/>
                    </a:cubicBezTo>
                    <a:cubicBezTo>
                      <a:pt x="8214" y="2484"/>
                      <a:pt x="8214" y="2484"/>
                      <a:pt x="8214" y="2484"/>
                    </a:cubicBezTo>
                    <a:cubicBezTo>
                      <a:pt x="7707" y="2687"/>
                      <a:pt x="7200" y="2890"/>
                      <a:pt x="6794" y="3093"/>
                    </a:cubicBezTo>
                    <a:cubicBezTo>
                      <a:pt x="5172" y="1876"/>
                      <a:pt x="5172" y="1876"/>
                      <a:pt x="5172" y="1876"/>
                    </a:cubicBezTo>
                    <a:cubicBezTo>
                      <a:pt x="5070" y="1774"/>
                      <a:pt x="4868" y="1774"/>
                      <a:pt x="4665" y="1876"/>
                    </a:cubicBezTo>
                    <a:cubicBezTo>
                      <a:pt x="3549" y="2687"/>
                      <a:pt x="2637" y="3600"/>
                      <a:pt x="1927" y="4715"/>
                    </a:cubicBezTo>
                    <a:cubicBezTo>
                      <a:pt x="1825" y="4817"/>
                      <a:pt x="1825" y="5019"/>
                      <a:pt x="1927" y="5222"/>
                    </a:cubicBezTo>
                    <a:cubicBezTo>
                      <a:pt x="3144" y="6743"/>
                      <a:pt x="3144" y="6743"/>
                      <a:pt x="3144" y="6743"/>
                    </a:cubicBezTo>
                    <a:cubicBezTo>
                      <a:pt x="2839" y="7250"/>
                      <a:pt x="2637" y="7656"/>
                      <a:pt x="2535" y="8163"/>
                    </a:cubicBezTo>
                    <a:cubicBezTo>
                      <a:pt x="507" y="8467"/>
                      <a:pt x="507" y="8467"/>
                      <a:pt x="507" y="8467"/>
                    </a:cubicBezTo>
                    <a:cubicBezTo>
                      <a:pt x="406" y="8467"/>
                      <a:pt x="203" y="8670"/>
                      <a:pt x="203" y="8772"/>
                    </a:cubicBezTo>
                    <a:cubicBezTo>
                      <a:pt x="101" y="9481"/>
                      <a:pt x="0" y="10090"/>
                      <a:pt x="0" y="10800"/>
                    </a:cubicBezTo>
                    <a:cubicBezTo>
                      <a:pt x="0" y="11510"/>
                      <a:pt x="101" y="12118"/>
                      <a:pt x="203" y="12726"/>
                    </a:cubicBezTo>
                    <a:cubicBezTo>
                      <a:pt x="203" y="12929"/>
                      <a:pt x="406" y="13132"/>
                      <a:pt x="507" y="13132"/>
                    </a:cubicBezTo>
                    <a:cubicBezTo>
                      <a:pt x="2535" y="13436"/>
                      <a:pt x="2535" y="13436"/>
                      <a:pt x="2535" y="13436"/>
                    </a:cubicBezTo>
                    <a:cubicBezTo>
                      <a:pt x="2637" y="13842"/>
                      <a:pt x="2839" y="14349"/>
                      <a:pt x="3144" y="14755"/>
                    </a:cubicBezTo>
                    <a:cubicBezTo>
                      <a:pt x="1927" y="16377"/>
                      <a:pt x="1927" y="16377"/>
                      <a:pt x="1927" y="16377"/>
                    </a:cubicBezTo>
                    <a:cubicBezTo>
                      <a:pt x="1825" y="16580"/>
                      <a:pt x="1825" y="16783"/>
                      <a:pt x="1927" y="16884"/>
                    </a:cubicBezTo>
                    <a:cubicBezTo>
                      <a:pt x="2637" y="18000"/>
                      <a:pt x="3549" y="18912"/>
                      <a:pt x="4665" y="19724"/>
                    </a:cubicBezTo>
                    <a:cubicBezTo>
                      <a:pt x="4868" y="19825"/>
                      <a:pt x="5070" y="19825"/>
                      <a:pt x="5172" y="19724"/>
                    </a:cubicBezTo>
                    <a:cubicBezTo>
                      <a:pt x="6794" y="18507"/>
                      <a:pt x="6794" y="18507"/>
                      <a:pt x="6794" y="18507"/>
                    </a:cubicBezTo>
                    <a:cubicBezTo>
                      <a:pt x="7200" y="18710"/>
                      <a:pt x="7707" y="18912"/>
                      <a:pt x="8214" y="19014"/>
                    </a:cubicBezTo>
                    <a:cubicBezTo>
                      <a:pt x="8417" y="21042"/>
                      <a:pt x="8417" y="21042"/>
                      <a:pt x="8417" y="21042"/>
                    </a:cubicBezTo>
                    <a:cubicBezTo>
                      <a:pt x="8518" y="21245"/>
                      <a:pt x="8620" y="21346"/>
                      <a:pt x="8823" y="21448"/>
                    </a:cubicBezTo>
                    <a:cubicBezTo>
                      <a:pt x="9431" y="21549"/>
                      <a:pt x="10141" y="21549"/>
                      <a:pt x="10749" y="21549"/>
                    </a:cubicBezTo>
                    <a:cubicBezTo>
                      <a:pt x="11459" y="21549"/>
                      <a:pt x="12169" y="21549"/>
                      <a:pt x="12777" y="21448"/>
                    </a:cubicBezTo>
                    <a:cubicBezTo>
                      <a:pt x="12980" y="21346"/>
                      <a:pt x="13082" y="21245"/>
                      <a:pt x="13082" y="21042"/>
                    </a:cubicBezTo>
                    <a:cubicBezTo>
                      <a:pt x="13386" y="19014"/>
                      <a:pt x="13386" y="19014"/>
                      <a:pt x="13386" y="19014"/>
                    </a:cubicBezTo>
                    <a:cubicBezTo>
                      <a:pt x="13893" y="18912"/>
                      <a:pt x="14400" y="18710"/>
                      <a:pt x="14806" y="18507"/>
                    </a:cubicBezTo>
                    <a:cubicBezTo>
                      <a:pt x="16428" y="19724"/>
                      <a:pt x="16428" y="19724"/>
                      <a:pt x="16428" y="19724"/>
                    </a:cubicBezTo>
                    <a:cubicBezTo>
                      <a:pt x="16530" y="19825"/>
                      <a:pt x="16732" y="19825"/>
                      <a:pt x="16935" y="19724"/>
                    </a:cubicBezTo>
                    <a:cubicBezTo>
                      <a:pt x="18051" y="18912"/>
                      <a:pt x="18963" y="18000"/>
                      <a:pt x="19673" y="16884"/>
                    </a:cubicBezTo>
                    <a:cubicBezTo>
                      <a:pt x="19775" y="16783"/>
                      <a:pt x="19775" y="16580"/>
                      <a:pt x="19673" y="16377"/>
                    </a:cubicBezTo>
                    <a:cubicBezTo>
                      <a:pt x="18456" y="14755"/>
                      <a:pt x="18456" y="14755"/>
                      <a:pt x="18456" y="14755"/>
                    </a:cubicBezTo>
                    <a:cubicBezTo>
                      <a:pt x="18761" y="14349"/>
                      <a:pt x="18963" y="13842"/>
                      <a:pt x="19065" y="13436"/>
                    </a:cubicBezTo>
                    <a:lnTo>
                      <a:pt x="20992" y="13132"/>
                    </a:lnTo>
                    <a:close/>
                    <a:moveTo>
                      <a:pt x="18254" y="12929"/>
                    </a:moveTo>
                    <a:cubicBezTo>
                      <a:pt x="18152" y="13538"/>
                      <a:pt x="17848" y="14045"/>
                      <a:pt x="17544" y="14653"/>
                    </a:cubicBezTo>
                    <a:cubicBezTo>
                      <a:pt x="17442" y="14755"/>
                      <a:pt x="17544" y="14957"/>
                      <a:pt x="17645" y="15059"/>
                    </a:cubicBezTo>
                    <a:cubicBezTo>
                      <a:pt x="18761" y="16681"/>
                      <a:pt x="18761" y="16681"/>
                      <a:pt x="18761" y="16681"/>
                    </a:cubicBezTo>
                    <a:cubicBezTo>
                      <a:pt x="18152" y="17493"/>
                      <a:pt x="17442" y="18203"/>
                      <a:pt x="16631" y="18811"/>
                    </a:cubicBezTo>
                    <a:cubicBezTo>
                      <a:pt x="15110" y="17594"/>
                      <a:pt x="15110" y="17594"/>
                      <a:pt x="15110" y="17594"/>
                    </a:cubicBezTo>
                    <a:cubicBezTo>
                      <a:pt x="14907" y="17493"/>
                      <a:pt x="14806" y="17493"/>
                      <a:pt x="14603" y="17594"/>
                    </a:cubicBezTo>
                    <a:cubicBezTo>
                      <a:pt x="14096" y="17898"/>
                      <a:pt x="13487" y="18101"/>
                      <a:pt x="12879" y="18304"/>
                    </a:cubicBezTo>
                    <a:cubicBezTo>
                      <a:pt x="12676" y="18304"/>
                      <a:pt x="12575" y="18507"/>
                      <a:pt x="12575" y="18608"/>
                    </a:cubicBezTo>
                    <a:cubicBezTo>
                      <a:pt x="12270" y="20636"/>
                      <a:pt x="12270" y="20636"/>
                      <a:pt x="12270" y="20636"/>
                    </a:cubicBezTo>
                    <a:cubicBezTo>
                      <a:pt x="11358" y="20738"/>
                      <a:pt x="10242" y="20738"/>
                      <a:pt x="9330" y="20636"/>
                    </a:cubicBezTo>
                    <a:cubicBezTo>
                      <a:pt x="9025" y="18608"/>
                      <a:pt x="9025" y="18608"/>
                      <a:pt x="9025" y="18608"/>
                    </a:cubicBezTo>
                    <a:cubicBezTo>
                      <a:pt x="9025" y="18507"/>
                      <a:pt x="8823" y="18304"/>
                      <a:pt x="8721" y="18304"/>
                    </a:cubicBezTo>
                    <a:cubicBezTo>
                      <a:pt x="8113" y="18101"/>
                      <a:pt x="7504" y="17898"/>
                      <a:pt x="6997" y="17594"/>
                    </a:cubicBezTo>
                    <a:cubicBezTo>
                      <a:pt x="6794" y="17493"/>
                      <a:pt x="6592" y="17493"/>
                      <a:pt x="6490" y="17594"/>
                    </a:cubicBezTo>
                    <a:cubicBezTo>
                      <a:pt x="4969" y="18811"/>
                      <a:pt x="4969" y="18811"/>
                      <a:pt x="4969" y="18811"/>
                    </a:cubicBezTo>
                    <a:cubicBezTo>
                      <a:pt x="4158" y="18203"/>
                      <a:pt x="3448" y="17493"/>
                      <a:pt x="2839" y="16681"/>
                    </a:cubicBezTo>
                    <a:cubicBezTo>
                      <a:pt x="3955" y="15059"/>
                      <a:pt x="3955" y="15059"/>
                      <a:pt x="3955" y="15059"/>
                    </a:cubicBezTo>
                    <a:cubicBezTo>
                      <a:pt x="4056" y="14957"/>
                      <a:pt x="4056" y="14755"/>
                      <a:pt x="4056" y="14653"/>
                    </a:cubicBezTo>
                    <a:cubicBezTo>
                      <a:pt x="3752" y="14045"/>
                      <a:pt x="3448" y="13538"/>
                      <a:pt x="3245" y="12929"/>
                    </a:cubicBezTo>
                    <a:cubicBezTo>
                      <a:pt x="3245" y="12726"/>
                      <a:pt x="3144" y="12625"/>
                      <a:pt x="2941" y="12524"/>
                    </a:cubicBezTo>
                    <a:cubicBezTo>
                      <a:pt x="1014" y="12321"/>
                      <a:pt x="1014" y="12321"/>
                      <a:pt x="1014" y="12321"/>
                    </a:cubicBezTo>
                    <a:cubicBezTo>
                      <a:pt x="913" y="11814"/>
                      <a:pt x="913" y="11307"/>
                      <a:pt x="913" y="10800"/>
                    </a:cubicBezTo>
                    <a:cubicBezTo>
                      <a:pt x="913" y="10293"/>
                      <a:pt x="913" y="9786"/>
                      <a:pt x="1014" y="9279"/>
                    </a:cubicBezTo>
                    <a:cubicBezTo>
                      <a:pt x="2941" y="8974"/>
                      <a:pt x="2941" y="8974"/>
                      <a:pt x="2941" y="8974"/>
                    </a:cubicBezTo>
                    <a:cubicBezTo>
                      <a:pt x="3144" y="8974"/>
                      <a:pt x="3245" y="8873"/>
                      <a:pt x="3245" y="8670"/>
                    </a:cubicBezTo>
                    <a:cubicBezTo>
                      <a:pt x="3448" y="8062"/>
                      <a:pt x="3752" y="7453"/>
                      <a:pt x="4056" y="6946"/>
                    </a:cubicBezTo>
                    <a:cubicBezTo>
                      <a:pt x="4056" y="6845"/>
                      <a:pt x="4056" y="6642"/>
                      <a:pt x="3955" y="6439"/>
                    </a:cubicBezTo>
                    <a:cubicBezTo>
                      <a:pt x="2839" y="4918"/>
                      <a:pt x="2839" y="4918"/>
                      <a:pt x="2839" y="4918"/>
                    </a:cubicBezTo>
                    <a:cubicBezTo>
                      <a:pt x="3448" y="4107"/>
                      <a:pt x="4158" y="3397"/>
                      <a:pt x="4969" y="2788"/>
                    </a:cubicBezTo>
                    <a:cubicBezTo>
                      <a:pt x="6490" y="4005"/>
                      <a:pt x="6490" y="4005"/>
                      <a:pt x="6490" y="4005"/>
                    </a:cubicBezTo>
                    <a:cubicBezTo>
                      <a:pt x="6592" y="4107"/>
                      <a:pt x="6794" y="4107"/>
                      <a:pt x="6997" y="4005"/>
                    </a:cubicBezTo>
                    <a:cubicBezTo>
                      <a:pt x="7504" y="3701"/>
                      <a:pt x="8113" y="3498"/>
                      <a:pt x="8721" y="3295"/>
                    </a:cubicBezTo>
                    <a:cubicBezTo>
                      <a:pt x="8823" y="3194"/>
                      <a:pt x="9025" y="3093"/>
                      <a:pt x="9025" y="2890"/>
                    </a:cubicBezTo>
                    <a:cubicBezTo>
                      <a:pt x="9330" y="963"/>
                      <a:pt x="9330" y="963"/>
                      <a:pt x="9330" y="963"/>
                    </a:cubicBezTo>
                    <a:cubicBezTo>
                      <a:pt x="10242" y="862"/>
                      <a:pt x="11358" y="862"/>
                      <a:pt x="12270" y="963"/>
                    </a:cubicBezTo>
                    <a:cubicBezTo>
                      <a:pt x="12575" y="2890"/>
                      <a:pt x="12575" y="2890"/>
                      <a:pt x="12575" y="2890"/>
                    </a:cubicBezTo>
                    <a:cubicBezTo>
                      <a:pt x="12575" y="3093"/>
                      <a:pt x="12676" y="3194"/>
                      <a:pt x="12879" y="3295"/>
                    </a:cubicBezTo>
                    <a:cubicBezTo>
                      <a:pt x="13487" y="3498"/>
                      <a:pt x="14096" y="3701"/>
                      <a:pt x="14603" y="4005"/>
                    </a:cubicBezTo>
                    <a:cubicBezTo>
                      <a:pt x="14806" y="4107"/>
                      <a:pt x="15008" y="4107"/>
                      <a:pt x="15110" y="4005"/>
                    </a:cubicBezTo>
                    <a:cubicBezTo>
                      <a:pt x="16631" y="2788"/>
                      <a:pt x="16631" y="2788"/>
                      <a:pt x="16631" y="2788"/>
                    </a:cubicBezTo>
                    <a:cubicBezTo>
                      <a:pt x="17442" y="3397"/>
                      <a:pt x="18152" y="4107"/>
                      <a:pt x="18761" y="4918"/>
                    </a:cubicBezTo>
                    <a:cubicBezTo>
                      <a:pt x="17645" y="6439"/>
                      <a:pt x="17645" y="6439"/>
                      <a:pt x="17645" y="6439"/>
                    </a:cubicBezTo>
                    <a:cubicBezTo>
                      <a:pt x="17544" y="6642"/>
                      <a:pt x="17442" y="6845"/>
                      <a:pt x="17544" y="6946"/>
                    </a:cubicBezTo>
                    <a:cubicBezTo>
                      <a:pt x="17848" y="7555"/>
                      <a:pt x="18152" y="8062"/>
                      <a:pt x="18254" y="8670"/>
                    </a:cubicBezTo>
                    <a:cubicBezTo>
                      <a:pt x="18355" y="8873"/>
                      <a:pt x="18456" y="8974"/>
                      <a:pt x="18659" y="8974"/>
                    </a:cubicBezTo>
                    <a:cubicBezTo>
                      <a:pt x="20586" y="9279"/>
                      <a:pt x="20586" y="9279"/>
                      <a:pt x="20586" y="9279"/>
                    </a:cubicBezTo>
                    <a:cubicBezTo>
                      <a:pt x="20687" y="9786"/>
                      <a:pt x="20687" y="10293"/>
                      <a:pt x="20687" y="10800"/>
                    </a:cubicBezTo>
                    <a:cubicBezTo>
                      <a:pt x="20687" y="11307"/>
                      <a:pt x="20687" y="11814"/>
                      <a:pt x="20586" y="12321"/>
                    </a:cubicBezTo>
                    <a:cubicBezTo>
                      <a:pt x="18659" y="12524"/>
                      <a:pt x="18659" y="12524"/>
                      <a:pt x="18659" y="12524"/>
                    </a:cubicBezTo>
                    <a:cubicBezTo>
                      <a:pt x="18456" y="12625"/>
                      <a:pt x="18355" y="12726"/>
                      <a:pt x="18254" y="12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6" name="Freeform 39"/>
              <p:cNvSpPr/>
              <p:nvPr/>
            </p:nvSpPr>
            <p:spPr>
              <a:xfrm>
                <a:off x="175850" y="179159"/>
                <a:ext cx="274719" cy="272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21" y="0"/>
                    </a:moveTo>
                    <a:cubicBezTo>
                      <a:pt x="8356" y="0"/>
                      <a:pt x="5991" y="783"/>
                      <a:pt x="4099" y="2348"/>
                    </a:cubicBezTo>
                    <a:cubicBezTo>
                      <a:pt x="3784" y="2504"/>
                      <a:pt x="3784" y="2974"/>
                      <a:pt x="3942" y="3287"/>
                    </a:cubicBezTo>
                    <a:cubicBezTo>
                      <a:pt x="4099" y="3443"/>
                      <a:pt x="4257" y="3600"/>
                      <a:pt x="4415" y="3600"/>
                    </a:cubicBezTo>
                    <a:cubicBezTo>
                      <a:pt x="4572" y="3600"/>
                      <a:pt x="4730" y="3443"/>
                      <a:pt x="4888" y="3443"/>
                    </a:cubicBezTo>
                    <a:cubicBezTo>
                      <a:pt x="6622" y="2035"/>
                      <a:pt x="8672" y="1409"/>
                      <a:pt x="10721" y="1409"/>
                    </a:cubicBezTo>
                    <a:cubicBezTo>
                      <a:pt x="16082" y="1409"/>
                      <a:pt x="20339" y="5635"/>
                      <a:pt x="20339" y="10800"/>
                    </a:cubicBezTo>
                    <a:cubicBezTo>
                      <a:pt x="20339" y="15965"/>
                      <a:pt x="16082" y="20191"/>
                      <a:pt x="10721" y="20191"/>
                    </a:cubicBezTo>
                    <a:cubicBezTo>
                      <a:pt x="5518" y="20191"/>
                      <a:pt x="1261" y="15965"/>
                      <a:pt x="1261" y="10800"/>
                    </a:cubicBezTo>
                    <a:cubicBezTo>
                      <a:pt x="1261" y="10487"/>
                      <a:pt x="946" y="10174"/>
                      <a:pt x="631" y="10174"/>
                    </a:cubicBezTo>
                    <a:cubicBezTo>
                      <a:pt x="315" y="10174"/>
                      <a:pt x="0" y="10487"/>
                      <a:pt x="0" y="10800"/>
                    </a:cubicBezTo>
                    <a:cubicBezTo>
                      <a:pt x="0" y="16748"/>
                      <a:pt x="4730" y="21600"/>
                      <a:pt x="10721" y="21600"/>
                    </a:cubicBezTo>
                    <a:cubicBezTo>
                      <a:pt x="16712" y="21600"/>
                      <a:pt x="21600" y="16748"/>
                      <a:pt x="21600" y="10800"/>
                    </a:cubicBezTo>
                    <a:cubicBezTo>
                      <a:pt x="21600" y="4852"/>
                      <a:pt x="16712" y="0"/>
                      <a:pt x="107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87" name="Freeform 40"/>
              <p:cNvSpPr/>
              <p:nvPr/>
            </p:nvSpPr>
            <p:spPr>
              <a:xfrm>
                <a:off x="251496" y="358323"/>
                <a:ext cx="55742" cy="55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6971"/>
                      <a:pt x="4629" y="21600"/>
                      <a:pt x="10800" y="21600"/>
                    </a:cubicBezTo>
                    <a:cubicBezTo>
                      <a:pt x="16200" y="21600"/>
                      <a:pt x="21600" y="16971"/>
                      <a:pt x="21600" y="10800"/>
                    </a:cubicBezTo>
                    <a:cubicBezTo>
                      <a:pt x="21600" y="4629"/>
                      <a:pt x="16200" y="0"/>
                      <a:pt x="10800" y="0"/>
                    </a:cubicBezTo>
                    <a:cubicBezTo>
                      <a:pt x="4629" y="0"/>
                      <a:pt x="0" y="4629"/>
                      <a:pt x="0" y="10800"/>
                    </a:cubicBezTo>
                    <a:close/>
                    <a:moveTo>
                      <a:pt x="6943" y="10800"/>
                    </a:moveTo>
                    <a:cubicBezTo>
                      <a:pt x="6943" y="8486"/>
                      <a:pt x="8486" y="6943"/>
                      <a:pt x="10800" y="6943"/>
                    </a:cubicBezTo>
                    <a:cubicBezTo>
                      <a:pt x="13114" y="6943"/>
                      <a:pt x="14657" y="8486"/>
                      <a:pt x="14657" y="10800"/>
                    </a:cubicBezTo>
                    <a:cubicBezTo>
                      <a:pt x="14657" y="13114"/>
                      <a:pt x="13114" y="14657"/>
                      <a:pt x="10800" y="14657"/>
                    </a:cubicBezTo>
                    <a:cubicBezTo>
                      <a:pt x="8486" y="14657"/>
                      <a:pt x="6943" y="13114"/>
                      <a:pt x="6943" y="10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1001" name="Group 348"/>
          <p:cNvGrpSpPr/>
          <p:nvPr/>
        </p:nvGrpSpPr>
        <p:grpSpPr>
          <a:xfrm>
            <a:off x="8068894" y="3112453"/>
            <a:ext cx="789147" cy="789147"/>
            <a:chOff x="0" y="0"/>
            <a:chExt cx="789146" cy="789146"/>
          </a:xfrm>
        </p:grpSpPr>
        <p:sp>
          <p:nvSpPr>
            <p:cNvPr id="990" name="Oval 336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000" name="Group 268"/>
            <p:cNvGrpSpPr/>
            <p:nvPr/>
          </p:nvGrpSpPr>
          <p:grpSpPr>
            <a:xfrm>
              <a:off x="98950" y="257874"/>
              <a:ext cx="534210" cy="301350"/>
              <a:chOff x="0" y="0"/>
              <a:chExt cx="534208" cy="301348"/>
            </a:xfrm>
          </p:grpSpPr>
          <p:sp>
            <p:nvSpPr>
              <p:cNvPr id="991" name="Freeform 65"/>
              <p:cNvSpPr/>
              <p:nvPr/>
            </p:nvSpPr>
            <p:spPr>
              <a:xfrm>
                <a:off x="85229" y="0"/>
                <a:ext cx="448980" cy="264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88" y="11726"/>
                    </a:moveTo>
                    <a:cubicBezTo>
                      <a:pt x="18725" y="11726"/>
                      <a:pt x="18725" y="11726"/>
                      <a:pt x="18725" y="11726"/>
                    </a:cubicBezTo>
                    <a:cubicBezTo>
                      <a:pt x="17103" y="6295"/>
                      <a:pt x="17103" y="6295"/>
                      <a:pt x="17103" y="6295"/>
                    </a:cubicBezTo>
                    <a:cubicBezTo>
                      <a:pt x="16661" y="4567"/>
                      <a:pt x="15629" y="3579"/>
                      <a:pt x="14523" y="3579"/>
                    </a:cubicBezTo>
                    <a:cubicBezTo>
                      <a:pt x="11795" y="3579"/>
                      <a:pt x="11795" y="3579"/>
                      <a:pt x="11795" y="3579"/>
                    </a:cubicBezTo>
                    <a:cubicBezTo>
                      <a:pt x="11795" y="0"/>
                      <a:pt x="11795" y="0"/>
                      <a:pt x="1179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282"/>
                      <a:pt x="0" y="7282"/>
                      <a:pt x="0" y="7282"/>
                    </a:cubicBezTo>
                    <a:cubicBezTo>
                      <a:pt x="590" y="7282"/>
                      <a:pt x="590" y="7282"/>
                      <a:pt x="590" y="7282"/>
                    </a:cubicBezTo>
                    <a:cubicBezTo>
                      <a:pt x="590" y="864"/>
                      <a:pt x="590" y="864"/>
                      <a:pt x="590" y="864"/>
                    </a:cubicBezTo>
                    <a:cubicBezTo>
                      <a:pt x="11279" y="864"/>
                      <a:pt x="11279" y="864"/>
                      <a:pt x="11279" y="864"/>
                    </a:cubicBezTo>
                    <a:cubicBezTo>
                      <a:pt x="11279" y="3579"/>
                      <a:pt x="11279" y="3579"/>
                      <a:pt x="11279" y="3579"/>
                    </a:cubicBezTo>
                    <a:cubicBezTo>
                      <a:pt x="11279" y="15182"/>
                      <a:pt x="11279" y="15182"/>
                      <a:pt x="11279" y="15182"/>
                    </a:cubicBezTo>
                    <a:cubicBezTo>
                      <a:pt x="590" y="15182"/>
                      <a:pt x="590" y="15182"/>
                      <a:pt x="590" y="15182"/>
                    </a:cubicBezTo>
                    <a:cubicBezTo>
                      <a:pt x="590" y="10245"/>
                      <a:pt x="590" y="10245"/>
                      <a:pt x="590" y="10245"/>
                    </a:cubicBezTo>
                    <a:cubicBezTo>
                      <a:pt x="0" y="10245"/>
                      <a:pt x="0" y="10245"/>
                      <a:pt x="0" y="10245"/>
                    </a:cubicBezTo>
                    <a:cubicBezTo>
                      <a:pt x="0" y="15182"/>
                      <a:pt x="0" y="15182"/>
                      <a:pt x="0" y="15182"/>
                    </a:cubicBezTo>
                    <a:cubicBezTo>
                      <a:pt x="0" y="16046"/>
                      <a:pt x="0" y="16046"/>
                      <a:pt x="0" y="16046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506" y="21600"/>
                      <a:pt x="2506" y="21600"/>
                      <a:pt x="2506" y="21600"/>
                    </a:cubicBezTo>
                    <a:cubicBezTo>
                      <a:pt x="2506" y="21106"/>
                      <a:pt x="2506" y="21106"/>
                      <a:pt x="2506" y="21106"/>
                    </a:cubicBezTo>
                    <a:cubicBezTo>
                      <a:pt x="2506" y="21106"/>
                      <a:pt x="2506" y="19625"/>
                      <a:pt x="3096" y="18514"/>
                    </a:cubicBezTo>
                    <a:cubicBezTo>
                      <a:pt x="3539" y="17774"/>
                      <a:pt x="4128" y="17403"/>
                      <a:pt x="5013" y="17403"/>
                    </a:cubicBezTo>
                    <a:cubicBezTo>
                      <a:pt x="5603" y="17403"/>
                      <a:pt x="6119" y="17774"/>
                      <a:pt x="6487" y="18391"/>
                    </a:cubicBezTo>
                    <a:cubicBezTo>
                      <a:pt x="7151" y="19378"/>
                      <a:pt x="7151" y="21106"/>
                      <a:pt x="7151" y="21106"/>
                    </a:cubicBezTo>
                    <a:cubicBezTo>
                      <a:pt x="7151" y="21600"/>
                      <a:pt x="7151" y="21600"/>
                      <a:pt x="7151" y="21600"/>
                    </a:cubicBezTo>
                    <a:cubicBezTo>
                      <a:pt x="11279" y="21600"/>
                      <a:pt x="11279" y="21600"/>
                      <a:pt x="11279" y="21600"/>
                    </a:cubicBezTo>
                    <a:cubicBezTo>
                      <a:pt x="11795" y="21600"/>
                      <a:pt x="11795" y="21600"/>
                      <a:pt x="11795" y="21600"/>
                    </a:cubicBezTo>
                    <a:cubicBezTo>
                      <a:pt x="14891" y="21600"/>
                      <a:pt x="14891" y="21600"/>
                      <a:pt x="14891" y="21600"/>
                    </a:cubicBezTo>
                    <a:cubicBezTo>
                      <a:pt x="15113" y="21600"/>
                      <a:pt x="15113" y="21600"/>
                      <a:pt x="15113" y="21600"/>
                    </a:cubicBezTo>
                    <a:cubicBezTo>
                      <a:pt x="15186" y="21230"/>
                      <a:pt x="15186" y="21230"/>
                      <a:pt x="15186" y="21230"/>
                    </a:cubicBezTo>
                    <a:cubicBezTo>
                      <a:pt x="15186" y="20983"/>
                      <a:pt x="15408" y="17033"/>
                      <a:pt x="17693" y="17033"/>
                    </a:cubicBezTo>
                    <a:cubicBezTo>
                      <a:pt x="18356" y="17033"/>
                      <a:pt x="18946" y="17403"/>
                      <a:pt x="19315" y="18021"/>
                    </a:cubicBezTo>
                    <a:cubicBezTo>
                      <a:pt x="19978" y="19255"/>
                      <a:pt x="19904" y="21106"/>
                      <a:pt x="19904" y="21106"/>
                    </a:cubicBezTo>
                    <a:cubicBezTo>
                      <a:pt x="19904" y="21600"/>
                      <a:pt x="19904" y="21600"/>
                      <a:pt x="1990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5429"/>
                      <a:pt x="21600" y="15429"/>
                      <a:pt x="21600" y="15429"/>
                    </a:cubicBezTo>
                    <a:cubicBezTo>
                      <a:pt x="21600" y="13454"/>
                      <a:pt x="20568" y="11726"/>
                      <a:pt x="19388" y="11726"/>
                    </a:cubicBezTo>
                    <a:close/>
                    <a:moveTo>
                      <a:pt x="11279" y="20613"/>
                    </a:moveTo>
                    <a:cubicBezTo>
                      <a:pt x="7667" y="20613"/>
                      <a:pt x="7667" y="20613"/>
                      <a:pt x="7667" y="20613"/>
                    </a:cubicBezTo>
                    <a:cubicBezTo>
                      <a:pt x="7667" y="19995"/>
                      <a:pt x="7519" y="18638"/>
                      <a:pt x="6930" y="17650"/>
                    </a:cubicBezTo>
                    <a:cubicBezTo>
                      <a:pt x="6414" y="16910"/>
                      <a:pt x="5824" y="16539"/>
                      <a:pt x="5013" y="16539"/>
                    </a:cubicBezTo>
                    <a:cubicBezTo>
                      <a:pt x="3981" y="16539"/>
                      <a:pt x="3244" y="16910"/>
                      <a:pt x="2728" y="17897"/>
                    </a:cubicBezTo>
                    <a:cubicBezTo>
                      <a:pt x="2138" y="18761"/>
                      <a:pt x="1990" y="19995"/>
                      <a:pt x="1917" y="20613"/>
                    </a:cubicBezTo>
                    <a:cubicBezTo>
                      <a:pt x="590" y="20613"/>
                      <a:pt x="590" y="20613"/>
                      <a:pt x="590" y="20613"/>
                    </a:cubicBezTo>
                    <a:cubicBezTo>
                      <a:pt x="590" y="16046"/>
                      <a:pt x="590" y="16046"/>
                      <a:pt x="590" y="16046"/>
                    </a:cubicBezTo>
                    <a:cubicBezTo>
                      <a:pt x="11279" y="16046"/>
                      <a:pt x="11279" y="16046"/>
                      <a:pt x="11279" y="16046"/>
                    </a:cubicBezTo>
                    <a:lnTo>
                      <a:pt x="11279" y="20613"/>
                    </a:lnTo>
                    <a:close/>
                    <a:moveTo>
                      <a:pt x="21010" y="20613"/>
                    </a:moveTo>
                    <a:cubicBezTo>
                      <a:pt x="20494" y="20613"/>
                      <a:pt x="20494" y="20613"/>
                      <a:pt x="20494" y="20613"/>
                    </a:cubicBezTo>
                    <a:cubicBezTo>
                      <a:pt x="20420" y="19872"/>
                      <a:pt x="20273" y="18391"/>
                      <a:pt x="19683" y="17403"/>
                    </a:cubicBezTo>
                    <a:cubicBezTo>
                      <a:pt x="19241" y="16539"/>
                      <a:pt x="18577" y="16046"/>
                      <a:pt x="17693" y="16046"/>
                    </a:cubicBezTo>
                    <a:cubicBezTo>
                      <a:pt x="15408" y="16046"/>
                      <a:pt x="14744" y="19502"/>
                      <a:pt x="14670" y="20613"/>
                    </a:cubicBezTo>
                    <a:cubicBezTo>
                      <a:pt x="11795" y="20613"/>
                      <a:pt x="11795" y="20613"/>
                      <a:pt x="11795" y="20613"/>
                    </a:cubicBezTo>
                    <a:cubicBezTo>
                      <a:pt x="11795" y="16046"/>
                      <a:pt x="11795" y="16046"/>
                      <a:pt x="11795" y="16046"/>
                    </a:cubicBezTo>
                    <a:cubicBezTo>
                      <a:pt x="11795" y="15182"/>
                      <a:pt x="11795" y="15182"/>
                      <a:pt x="11795" y="15182"/>
                    </a:cubicBezTo>
                    <a:cubicBezTo>
                      <a:pt x="11795" y="4443"/>
                      <a:pt x="11795" y="4443"/>
                      <a:pt x="11795" y="4443"/>
                    </a:cubicBezTo>
                    <a:cubicBezTo>
                      <a:pt x="14523" y="4443"/>
                      <a:pt x="14523" y="4443"/>
                      <a:pt x="14523" y="4443"/>
                    </a:cubicBezTo>
                    <a:cubicBezTo>
                      <a:pt x="15408" y="4443"/>
                      <a:pt x="16218" y="5307"/>
                      <a:pt x="16587" y="6665"/>
                    </a:cubicBezTo>
                    <a:cubicBezTo>
                      <a:pt x="18356" y="12713"/>
                      <a:pt x="18356" y="12713"/>
                      <a:pt x="18356" y="12713"/>
                    </a:cubicBezTo>
                    <a:cubicBezTo>
                      <a:pt x="19388" y="12713"/>
                      <a:pt x="19388" y="12713"/>
                      <a:pt x="19388" y="12713"/>
                    </a:cubicBezTo>
                    <a:cubicBezTo>
                      <a:pt x="20273" y="12713"/>
                      <a:pt x="21010" y="13947"/>
                      <a:pt x="21010" y="15429"/>
                    </a:cubicBezTo>
                    <a:lnTo>
                      <a:pt x="21010" y="2061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2" name="Freeform 66"/>
              <p:cNvSpPr/>
              <p:nvPr/>
            </p:nvSpPr>
            <p:spPr>
              <a:xfrm>
                <a:off x="342441" y="74575"/>
                <a:ext cx="106539" cy="79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7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7217" y="9138"/>
                      <a:pt x="17217" y="9138"/>
                      <a:pt x="17217" y="9138"/>
                    </a:cubicBezTo>
                    <a:cubicBezTo>
                      <a:pt x="15339" y="3323"/>
                      <a:pt x="11270" y="0"/>
                      <a:pt x="6574" y="0"/>
                    </a:cubicBezTo>
                    <a:close/>
                    <a:moveTo>
                      <a:pt x="2191" y="18277"/>
                    </a:moveTo>
                    <a:cubicBezTo>
                      <a:pt x="2191" y="3323"/>
                      <a:pt x="2191" y="3323"/>
                      <a:pt x="2191" y="3323"/>
                    </a:cubicBezTo>
                    <a:cubicBezTo>
                      <a:pt x="6574" y="3323"/>
                      <a:pt x="6574" y="3323"/>
                      <a:pt x="6574" y="3323"/>
                    </a:cubicBezTo>
                    <a:cubicBezTo>
                      <a:pt x="10330" y="3323"/>
                      <a:pt x="13461" y="5815"/>
                      <a:pt x="15026" y="10385"/>
                    </a:cubicBezTo>
                    <a:cubicBezTo>
                      <a:pt x="17843" y="18277"/>
                      <a:pt x="17843" y="18277"/>
                      <a:pt x="17843" y="18277"/>
                    </a:cubicBezTo>
                    <a:lnTo>
                      <a:pt x="2191" y="18277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3" name="Freeform 67"/>
              <p:cNvSpPr/>
              <p:nvPr/>
            </p:nvSpPr>
            <p:spPr>
              <a:xfrm>
                <a:off x="141542" y="219162"/>
                <a:ext cx="83709" cy="82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96" y="0"/>
                    </a:moveTo>
                    <a:cubicBezTo>
                      <a:pt x="5105" y="0"/>
                      <a:pt x="0" y="4713"/>
                      <a:pt x="0" y="10604"/>
                    </a:cubicBezTo>
                    <a:cubicBezTo>
                      <a:pt x="0" y="16495"/>
                      <a:pt x="5105" y="21600"/>
                      <a:pt x="10996" y="21600"/>
                    </a:cubicBezTo>
                    <a:cubicBezTo>
                      <a:pt x="16887" y="21600"/>
                      <a:pt x="21600" y="16495"/>
                      <a:pt x="21600" y="10604"/>
                    </a:cubicBezTo>
                    <a:cubicBezTo>
                      <a:pt x="21600" y="4713"/>
                      <a:pt x="16887" y="0"/>
                      <a:pt x="10996" y="0"/>
                    </a:cubicBezTo>
                    <a:close/>
                    <a:moveTo>
                      <a:pt x="10996" y="18458"/>
                    </a:moveTo>
                    <a:cubicBezTo>
                      <a:pt x="6676" y="18458"/>
                      <a:pt x="3142" y="14924"/>
                      <a:pt x="3142" y="10604"/>
                    </a:cubicBezTo>
                    <a:cubicBezTo>
                      <a:pt x="3142" y="6284"/>
                      <a:pt x="6676" y="2749"/>
                      <a:pt x="10996" y="2749"/>
                    </a:cubicBezTo>
                    <a:cubicBezTo>
                      <a:pt x="15316" y="2749"/>
                      <a:pt x="18851" y="6284"/>
                      <a:pt x="18851" y="10604"/>
                    </a:cubicBezTo>
                    <a:cubicBezTo>
                      <a:pt x="18851" y="14924"/>
                      <a:pt x="15316" y="18458"/>
                      <a:pt x="10996" y="184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4" name="Freeform 68"/>
              <p:cNvSpPr/>
              <p:nvPr/>
            </p:nvSpPr>
            <p:spPr>
              <a:xfrm>
                <a:off x="409407" y="219162"/>
                <a:ext cx="85231" cy="82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0"/>
                    </a:moveTo>
                    <a:cubicBezTo>
                      <a:pt x="4713" y="0"/>
                      <a:pt x="0" y="4713"/>
                      <a:pt x="0" y="10604"/>
                    </a:cubicBezTo>
                    <a:cubicBezTo>
                      <a:pt x="0" y="16495"/>
                      <a:pt x="4713" y="21600"/>
                      <a:pt x="10604" y="21600"/>
                    </a:cubicBezTo>
                    <a:cubicBezTo>
                      <a:pt x="16887" y="21600"/>
                      <a:pt x="21600" y="16495"/>
                      <a:pt x="21600" y="10604"/>
                    </a:cubicBezTo>
                    <a:cubicBezTo>
                      <a:pt x="21600" y="4713"/>
                      <a:pt x="16887" y="0"/>
                      <a:pt x="10604" y="0"/>
                    </a:cubicBezTo>
                    <a:close/>
                    <a:moveTo>
                      <a:pt x="10604" y="18458"/>
                    </a:moveTo>
                    <a:cubicBezTo>
                      <a:pt x="6676" y="18458"/>
                      <a:pt x="3142" y="14924"/>
                      <a:pt x="3142" y="10604"/>
                    </a:cubicBezTo>
                    <a:cubicBezTo>
                      <a:pt x="3142" y="6284"/>
                      <a:pt x="6676" y="2749"/>
                      <a:pt x="10604" y="2749"/>
                    </a:cubicBezTo>
                    <a:cubicBezTo>
                      <a:pt x="14924" y="2749"/>
                      <a:pt x="18458" y="6284"/>
                      <a:pt x="18458" y="10604"/>
                    </a:cubicBezTo>
                    <a:cubicBezTo>
                      <a:pt x="18458" y="14924"/>
                      <a:pt x="14924" y="18458"/>
                      <a:pt x="10604" y="184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5" name="Rectangle 69"/>
              <p:cNvSpPr/>
              <p:nvPr/>
            </p:nvSpPr>
            <p:spPr>
              <a:xfrm>
                <a:off x="340919" y="165631"/>
                <a:ext cx="27396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6" name="Rectangle 70"/>
              <p:cNvSpPr/>
              <p:nvPr/>
            </p:nvSpPr>
            <p:spPr>
              <a:xfrm>
                <a:off x="-1" y="98664"/>
                <a:ext cx="76098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7" name="Rectangle 71"/>
              <p:cNvSpPr/>
              <p:nvPr/>
            </p:nvSpPr>
            <p:spPr>
              <a:xfrm>
                <a:off x="28917" y="132910"/>
                <a:ext cx="47182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8" name="Rectangle 72"/>
              <p:cNvSpPr/>
              <p:nvPr/>
            </p:nvSpPr>
            <p:spPr>
              <a:xfrm>
                <a:off x="45658" y="55289"/>
                <a:ext cx="30440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999" name="Rectangle 73"/>
              <p:cNvSpPr/>
              <p:nvPr/>
            </p:nvSpPr>
            <p:spPr>
              <a:xfrm>
                <a:off x="17240" y="55289"/>
                <a:ext cx="12701" cy="127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1007" name="Group 347"/>
          <p:cNvGrpSpPr/>
          <p:nvPr/>
        </p:nvGrpSpPr>
        <p:grpSpPr>
          <a:xfrm>
            <a:off x="6854428" y="3112453"/>
            <a:ext cx="789147" cy="789147"/>
            <a:chOff x="0" y="0"/>
            <a:chExt cx="789146" cy="789146"/>
          </a:xfrm>
        </p:grpSpPr>
        <p:sp>
          <p:nvSpPr>
            <p:cNvPr id="1002" name="Oval 337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006" name="Group 282"/>
            <p:cNvGrpSpPr/>
            <p:nvPr/>
          </p:nvGrpSpPr>
          <p:grpSpPr>
            <a:xfrm>
              <a:off x="171654" y="158010"/>
              <a:ext cx="530052" cy="514634"/>
              <a:chOff x="0" y="0"/>
              <a:chExt cx="530051" cy="514633"/>
            </a:xfrm>
          </p:grpSpPr>
          <p:sp>
            <p:nvSpPr>
              <p:cNvPr id="1003" name="Freeform 74"/>
              <p:cNvSpPr/>
              <p:nvPr/>
            </p:nvSpPr>
            <p:spPr>
              <a:xfrm>
                <a:off x="244787" y="88663"/>
                <a:ext cx="285265" cy="283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6" y="0"/>
                    </a:moveTo>
                    <a:lnTo>
                      <a:pt x="0" y="4555"/>
                    </a:lnTo>
                    <a:lnTo>
                      <a:pt x="0" y="11755"/>
                    </a:lnTo>
                    <a:lnTo>
                      <a:pt x="1459" y="11755"/>
                    </a:lnTo>
                    <a:lnTo>
                      <a:pt x="1459" y="6024"/>
                    </a:lnTo>
                    <a:lnTo>
                      <a:pt x="10070" y="9698"/>
                    </a:lnTo>
                    <a:lnTo>
                      <a:pt x="10070" y="19984"/>
                    </a:lnTo>
                    <a:lnTo>
                      <a:pt x="7735" y="18955"/>
                    </a:lnTo>
                    <a:lnTo>
                      <a:pt x="7151" y="20278"/>
                    </a:lnTo>
                    <a:lnTo>
                      <a:pt x="10946" y="21600"/>
                    </a:lnTo>
                    <a:lnTo>
                      <a:pt x="21600" y="17192"/>
                    </a:lnTo>
                    <a:lnTo>
                      <a:pt x="21600" y="4555"/>
                    </a:lnTo>
                    <a:lnTo>
                      <a:pt x="10946" y="0"/>
                    </a:lnTo>
                    <a:close/>
                    <a:moveTo>
                      <a:pt x="19265" y="4996"/>
                    </a:moveTo>
                    <a:lnTo>
                      <a:pt x="10946" y="8376"/>
                    </a:lnTo>
                    <a:lnTo>
                      <a:pt x="2481" y="4996"/>
                    </a:lnTo>
                    <a:lnTo>
                      <a:pt x="10946" y="1469"/>
                    </a:lnTo>
                    <a:lnTo>
                      <a:pt x="19265" y="4996"/>
                    </a:lnTo>
                    <a:close/>
                    <a:moveTo>
                      <a:pt x="11676" y="19984"/>
                    </a:moveTo>
                    <a:lnTo>
                      <a:pt x="11676" y="9698"/>
                    </a:lnTo>
                    <a:lnTo>
                      <a:pt x="20286" y="6024"/>
                    </a:lnTo>
                    <a:lnTo>
                      <a:pt x="20286" y="16310"/>
                    </a:lnTo>
                    <a:lnTo>
                      <a:pt x="11676" y="19984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4" name="Freeform 75"/>
              <p:cNvSpPr/>
              <p:nvPr/>
            </p:nvSpPr>
            <p:spPr>
              <a:xfrm>
                <a:off x="0" y="0"/>
                <a:ext cx="285265" cy="256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84" y="20138"/>
                    </a:moveTo>
                    <a:lnTo>
                      <a:pt x="1314" y="18027"/>
                    </a:lnTo>
                    <a:lnTo>
                      <a:pt x="1314" y="6659"/>
                    </a:lnTo>
                    <a:lnTo>
                      <a:pt x="10070" y="10719"/>
                    </a:lnTo>
                    <a:lnTo>
                      <a:pt x="10070" y="18514"/>
                    </a:lnTo>
                    <a:lnTo>
                      <a:pt x="11384" y="18514"/>
                    </a:lnTo>
                    <a:lnTo>
                      <a:pt x="11384" y="10719"/>
                    </a:lnTo>
                    <a:lnTo>
                      <a:pt x="20286" y="6659"/>
                    </a:lnTo>
                    <a:lnTo>
                      <a:pt x="20286" y="9257"/>
                    </a:lnTo>
                    <a:lnTo>
                      <a:pt x="21600" y="9257"/>
                    </a:lnTo>
                    <a:lnTo>
                      <a:pt x="21600" y="5035"/>
                    </a:lnTo>
                    <a:lnTo>
                      <a:pt x="10800" y="0"/>
                    </a:lnTo>
                    <a:lnTo>
                      <a:pt x="0" y="5035"/>
                    </a:lnTo>
                    <a:lnTo>
                      <a:pt x="0" y="19002"/>
                    </a:lnTo>
                    <a:lnTo>
                      <a:pt x="5400" y="21600"/>
                    </a:lnTo>
                    <a:lnTo>
                      <a:pt x="5984" y="20138"/>
                    </a:lnTo>
                    <a:close/>
                    <a:moveTo>
                      <a:pt x="19119" y="5522"/>
                    </a:moveTo>
                    <a:lnTo>
                      <a:pt x="10800" y="9257"/>
                    </a:lnTo>
                    <a:lnTo>
                      <a:pt x="2481" y="5522"/>
                    </a:lnTo>
                    <a:lnTo>
                      <a:pt x="10800" y="1624"/>
                    </a:lnTo>
                    <a:lnTo>
                      <a:pt x="19119" y="5522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05" name="Freeform 76"/>
              <p:cNvSpPr/>
              <p:nvPr/>
            </p:nvSpPr>
            <p:spPr>
              <a:xfrm>
                <a:off x="32766" y="233223"/>
                <a:ext cx="285265" cy="281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38"/>
                    </a:moveTo>
                    <a:lnTo>
                      <a:pt x="0" y="17162"/>
                    </a:lnTo>
                    <a:lnTo>
                      <a:pt x="10946" y="21600"/>
                    </a:lnTo>
                    <a:lnTo>
                      <a:pt x="21600" y="17162"/>
                    </a:lnTo>
                    <a:lnTo>
                      <a:pt x="21600" y="4438"/>
                    </a:lnTo>
                    <a:lnTo>
                      <a:pt x="10946" y="0"/>
                    </a:lnTo>
                    <a:lnTo>
                      <a:pt x="0" y="4438"/>
                    </a:lnTo>
                    <a:close/>
                    <a:moveTo>
                      <a:pt x="19265" y="4882"/>
                    </a:moveTo>
                    <a:lnTo>
                      <a:pt x="10946" y="8433"/>
                    </a:lnTo>
                    <a:lnTo>
                      <a:pt x="2481" y="4882"/>
                    </a:lnTo>
                    <a:lnTo>
                      <a:pt x="10946" y="1479"/>
                    </a:lnTo>
                    <a:lnTo>
                      <a:pt x="19265" y="4882"/>
                    </a:lnTo>
                    <a:close/>
                    <a:moveTo>
                      <a:pt x="1459" y="5918"/>
                    </a:moveTo>
                    <a:lnTo>
                      <a:pt x="10216" y="9468"/>
                    </a:lnTo>
                    <a:lnTo>
                      <a:pt x="10216" y="19825"/>
                    </a:lnTo>
                    <a:lnTo>
                      <a:pt x="1459" y="16274"/>
                    </a:lnTo>
                    <a:lnTo>
                      <a:pt x="1459" y="5918"/>
                    </a:lnTo>
                    <a:close/>
                    <a:moveTo>
                      <a:pt x="11676" y="19825"/>
                    </a:moveTo>
                    <a:lnTo>
                      <a:pt x="11676" y="9468"/>
                    </a:lnTo>
                    <a:lnTo>
                      <a:pt x="20286" y="5918"/>
                    </a:lnTo>
                    <a:lnTo>
                      <a:pt x="20286" y="16274"/>
                    </a:lnTo>
                    <a:lnTo>
                      <a:pt x="11676" y="19825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1020" name="Group 346"/>
          <p:cNvGrpSpPr/>
          <p:nvPr/>
        </p:nvGrpSpPr>
        <p:grpSpPr>
          <a:xfrm>
            <a:off x="5651865" y="3112453"/>
            <a:ext cx="789147" cy="789147"/>
            <a:chOff x="0" y="0"/>
            <a:chExt cx="789146" cy="789146"/>
          </a:xfrm>
        </p:grpSpPr>
        <p:sp>
          <p:nvSpPr>
            <p:cNvPr id="1008" name="Oval 343"/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019" name="Group 298"/>
            <p:cNvGrpSpPr/>
            <p:nvPr/>
          </p:nvGrpSpPr>
          <p:grpSpPr>
            <a:xfrm>
              <a:off x="145467" y="152305"/>
              <a:ext cx="507772" cy="483295"/>
              <a:chOff x="0" y="0"/>
              <a:chExt cx="507770" cy="483293"/>
            </a:xfrm>
          </p:grpSpPr>
          <p:sp>
            <p:nvSpPr>
              <p:cNvPr id="1009" name="Freeform 77"/>
              <p:cNvSpPr/>
              <p:nvPr/>
            </p:nvSpPr>
            <p:spPr>
              <a:xfrm>
                <a:off x="0" y="-1"/>
                <a:ext cx="478809" cy="37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7" y="7200"/>
                    </a:moveTo>
                    <a:cubicBezTo>
                      <a:pt x="5268" y="16549"/>
                      <a:pt x="5268" y="16549"/>
                      <a:pt x="5268" y="16549"/>
                    </a:cubicBezTo>
                    <a:cubicBezTo>
                      <a:pt x="5268" y="16657"/>
                      <a:pt x="5268" y="16764"/>
                      <a:pt x="5268" y="16979"/>
                    </a:cubicBezTo>
                    <a:cubicBezTo>
                      <a:pt x="5268" y="21600"/>
                      <a:pt x="5268" y="21600"/>
                      <a:pt x="5268" y="21600"/>
                    </a:cubicBezTo>
                    <a:cubicBezTo>
                      <a:pt x="6146" y="21600"/>
                      <a:pt x="6146" y="21600"/>
                      <a:pt x="6146" y="21600"/>
                    </a:cubicBezTo>
                    <a:cubicBezTo>
                      <a:pt x="6146" y="19773"/>
                      <a:pt x="6146" y="19773"/>
                      <a:pt x="6146" y="19773"/>
                    </a:cubicBezTo>
                    <a:cubicBezTo>
                      <a:pt x="6761" y="20848"/>
                      <a:pt x="7902" y="21600"/>
                      <a:pt x="9044" y="21600"/>
                    </a:cubicBezTo>
                    <a:cubicBezTo>
                      <a:pt x="10273" y="21600"/>
                      <a:pt x="11327" y="20848"/>
                      <a:pt x="12029" y="19773"/>
                    </a:cubicBezTo>
                    <a:cubicBezTo>
                      <a:pt x="12029" y="21600"/>
                      <a:pt x="12029" y="21600"/>
                      <a:pt x="12029" y="21600"/>
                    </a:cubicBezTo>
                    <a:cubicBezTo>
                      <a:pt x="12820" y="21600"/>
                      <a:pt x="12820" y="21600"/>
                      <a:pt x="12820" y="21600"/>
                    </a:cubicBezTo>
                    <a:cubicBezTo>
                      <a:pt x="12820" y="16979"/>
                      <a:pt x="12820" y="16979"/>
                      <a:pt x="12820" y="16979"/>
                    </a:cubicBezTo>
                    <a:cubicBezTo>
                      <a:pt x="12820" y="14400"/>
                      <a:pt x="11151" y="12358"/>
                      <a:pt x="9044" y="12358"/>
                    </a:cubicBezTo>
                    <a:cubicBezTo>
                      <a:pt x="7551" y="12358"/>
                      <a:pt x="6234" y="13433"/>
                      <a:pt x="5620" y="15045"/>
                    </a:cubicBezTo>
                    <a:cubicBezTo>
                      <a:pt x="2546" y="7952"/>
                      <a:pt x="2546" y="7952"/>
                      <a:pt x="2546" y="7952"/>
                    </a:cubicBezTo>
                    <a:cubicBezTo>
                      <a:pt x="2810" y="7952"/>
                      <a:pt x="3073" y="8060"/>
                      <a:pt x="3337" y="8060"/>
                    </a:cubicBezTo>
                    <a:cubicBezTo>
                      <a:pt x="4390" y="8060"/>
                      <a:pt x="5444" y="7307"/>
                      <a:pt x="5971" y="6233"/>
                    </a:cubicBezTo>
                    <a:cubicBezTo>
                      <a:pt x="15629" y="6233"/>
                      <a:pt x="15629" y="6233"/>
                      <a:pt x="15629" y="6233"/>
                    </a:cubicBezTo>
                    <a:cubicBezTo>
                      <a:pt x="15629" y="6340"/>
                      <a:pt x="15717" y="6448"/>
                      <a:pt x="15893" y="6555"/>
                    </a:cubicBezTo>
                    <a:cubicBezTo>
                      <a:pt x="15893" y="9994"/>
                      <a:pt x="15893" y="9994"/>
                      <a:pt x="15893" y="9994"/>
                    </a:cubicBezTo>
                    <a:cubicBezTo>
                      <a:pt x="15629" y="9994"/>
                      <a:pt x="15629" y="9994"/>
                      <a:pt x="15629" y="9994"/>
                    </a:cubicBezTo>
                    <a:cubicBezTo>
                      <a:pt x="13785" y="12143"/>
                      <a:pt x="13785" y="12143"/>
                      <a:pt x="13785" y="12143"/>
                    </a:cubicBezTo>
                    <a:cubicBezTo>
                      <a:pt x="15454" y="14937"/>
                      <a:pt x="15454" y="14937"/>
                      <a:pt x="15454" y="14937"/>
                    </a:cubicBezTo>
                    <a:cubicBezTo>
                      <a:pt x="16068" y="14293"/>
                      <a:pt x="16068" y="14293"/>
                      <a:pt x="16068" y="14293"/>
                    </a:cubicBezTo>
                    <a:cubicBezTo>
                      <a:pt x="14839" y="12251"/>
                      <a:pt x="14839" y="12251"/>
                      <a:pt x="14839" y="12251"/>
                    </a:cubicBezTo>
                    <a:cubicBezTo>
                      <a:pt x="15980" y="10961"/>
                      <a:pt x="15980" y="10961"/>
                      <a:pt x="15980" y="10961"/>
                    </a:cubicBezTo>
                    <a:cubicBezTo>
                      <a:pt x="16244" y="10961"/>
                      <a:pt x="16244" y="10961"/>
                      <a:pt x="16244" y="10961"/>
                    </a:cubicBezTo>
                    <a:cubicBezTo>
                      <a:pt x="19141" y="10961"/>
                      <a:pt x="19141" y="10961"/>
                      <a:pt x="19141" y="10961"/>
                    </a:cubicBezTo>
                    <a:cubicBezTo>
                      <a:pt x="19493" y="10961"/>
                      <a:pt x="19493" y="10961"/>
                      <a:pt x="19493" y="10961"/>
                    </a:cubicBezTo>
                    <a:cubicBezTo>
                      <a:pt x="20546" y="12251"/>
                      <a:pt x="20546" y="12251"/>
                      <a:pt x="20546" y="12251"/>
                    </a:cubicBezTo>
                    <a:cubicBezTo>
                      <a:pt x="19317" y="14293"/>
                      <a:pt x="19317" y="14293"/>
                      <a:pt x="19317" y="14293"/>
                    </a:cubicBezTo>
                    <a:cubicBezTo>
                      <a:pt x="19932" y="14937"/>
                      <a:pt x="19932" y="14937"/>
                      <a:pt x="19932" y="14937"/>
                    </a:cubicBezTo>
                    <a:cubicBezTo>
                      <a:pt x="21600" y="12143"/>
                      <a:pt x="21600" y="12143"/>
                      <a:pt x="21600" y="12143"/>
                    </a:cubicBezTo>
                    <a:cubicBezTo>
                      <a:pt x="19756" y="9994"/>
                      <a:pt x="19756" y="9994"/>
                      <a:pt x="19756" y="9994"/>
                    </a:cubicBezTo>
                    <a:cubicBezTo>
                      <a:pt x="19580" y="9994"/>
                      <a:pt x="19580" y="9994"/>
                      <a:pt x="19580" y="9994"/>
                    </a:cubicBezTo>
                    <a:cubicBezTo>
                      <a:pt x="19580" y="6555"/>
                      <a:pt x="19580" y="6555"/>
                      <a:pt x="19580" y="6555"/>
                    </a:cubicBezTo>
                    <a:cubicBezTo>
                      <a:pt x="20107" y="5910"/>
                      <a:pt x="20546" y="5051"/>
                      <a:pt x="20546" y="3976"/>
                    </a:cubicBezTo>
                    <a:cubicBezTo>
                      <a:pt x="20546" y="2149"/>
                      <a:pt x="19229" y="537"/>
                      <a:pt x="17737" y="537"/>
                    </a:cubicBezTo>
                    <a:cubicBezTo>
                      <a:pt x="17122" y="537"/>
                      <a:pt x="16595" y="752"/>
                      <a:pt x="16156" y="1182"/>
                    </a:cubicBezTo>
                    <a:cubicBezTo>
                      <a:pt x="5620" y="1182"/>
                      <a:pt x="5620" y="1182"/>
                      <a:pt x="5620" y="1182"/>
                    </a:cubicBezTo>
                    <a:cubicBezTo>
                      <a:pt x="5005" y="430"/>
                      <a:pt x="4215" y="0"/>
                      <a:pt x="3337" y="0"/>
                    </a:cubicBezTo>
                    <a:cubicBezTo>
                      <a:pt x="1493" y="0"/>
                      <a:pt x="0" y="1827"/>
                      <a:pt x="0" y="3976"/>
                    </a:cubicBezTo>
                    <a:cubicBezTo>
                      <a:pt x="0" y="5266"/>
                      <a:pt x="527" y="6448"/>
                      <a:pt x="1317" y="7200"/>
                    </a:cubicBezTo>
                    <a:close/>
                    <a:moveTo>
                      <a:pt x="9044" y="13325"/>
                    </a:moveTo>
                    <a:cubicBezTo>
                      <a:pt x="10712" y="13325"/>
                      <a:pt x="12029" y="14937"/>
                      <a:pt x="12029" y="16979"/>
                    </a:cubicBezTo>
                    <a:cubicBezTo>
                      <a:pt x="12029" y="18913"/>
                      <a:pt x="10712" y="20525"/>
                      <a:pt x="9044" y="20525"/>
                    </a:cubicBezTo>
                    <a:cubicBezTo>
                      <a:pt x="7463" y="20525"/>
                      <a:pt x="6146" y="18913"/>
                      <a:pt x="6146" y="16979"/>
                    </a:cubicBezTo>
                    <a:cubicBezTo>
                      <a:pt x="6146" y="14937"/>
                      <a:pt x="7463" y="13325"/>
                      <a:pt x="9044" y="13325"/>
                    </a:cubicBezTo>
                    <a:close/>
                    <a:moveTo>
                      <a:pt x="6410" y="5266"/>
                    </a:moveTo>
                    <a:cubicBezTo>
                      <a:pt x="6498" y="4836"/>
                      <a:pt x="6585" y="4406"/>
                      <a:pt x="6585" y="3976"/>
                    </a:cubicBezTo>
                    <a:cubicBezTo>
                      <a:pt x="6585" y="3331"/>
                      <a:pt x="6410" y="2687"/>
                      <a:pt x="6234" y="2149"/>
                    </a:cubicBezTo>
                    <a:cubicBezTo>
                      <a:pt x="15366" y="2149"/>
                      <a:pt x="15366" y="2149"/>
                      <a:pt x="15366" y="2149"/>
                    </a:cubicBezTo>
                    <a:cubicBezTo>
                      <a:pt x="15015" y="2687"/>
                      <a:pt x="14927" y="3331"/>
                      <a:pt x="14927" y="3976"/>
                    </a:cubicBezTo>
                    <a:cubicBezTo>
                      <a:pt x="14927" y="4406"/>
                      <a:pt x="14927" y="4836"/>
                      <a:pt x="15102" y="5266"/>
                    </a:cubicBezTo>
                    <a:lnTo>
                      <a:pt x="6410" y="5266"/>
                    </a:lnTo>
                    <a:close/>
                    <a:moveTo>
                      <a:pt x="18702" y="9994"/>
                    </a:moveTo>
                    <a:cubicBezTo>
                      <a:pt x="16683" y="9994"/>
                      <a:pt x="16683" y="9994"/>
                      <a:pt x="16683" y="9994"/>
                    </a:cubicBezTo>
                    <a:cubicBezTo>
                      <a:pt x="16683" y="7200"/>
                      <a:pt x="16683" y="7200"/>
                      <a:pt x="16683" y="7200"/>
                    </a:cubicBezTo>
                    <a:cubicBezTo>
                      <a:pt x="16946" y="7307"/>
                      <a:pt x="17298" y="7415"/>
                      <a:pt x="17737" y="7415"/>
                    </a:cubicBezTo>
                    <a:cubicBezTo>
                      <a:pt x="18088" y="7415"/>
                      <a:pt x="18439" y="7307"/>
                      <a:pt x="18702" y="7200"/>
                    </a:cubicBezTo>
                    <a:lnTo>
                      <a:pt x="18702" y="9994"/>
                    </a:lnTo>
                    <a:close/>
                    <a:moveTo>
                      <a:pt x="17737" y="1612"/>
                    </a:moveTo>
                    <a:cubicBezTo>
                      <a:pt x="18790" y="1612"/>
                      <a:pt x="19668" y="2687"/>
                      <a:pt x="19668" y="3976"/>
                    </a:cubicBezTo>
                    <a:cubicBezTo>
                      <a:pt x="19668" y="5373"/>
                      <a:pt x="18790" y="6448"/>
                      <a:pt x="17737" y="6448"/>
                    </a:cubicBezTo>
                    <a:cubicBezTo>
                      <a:pt x="16595" y="6448"/>
                      <a:pt x="15717" y="5373"/>
                      <a:pt x="15717" y="3976"/>
                    </a:cubicBezTo>
                    <a:cubicBezTo>
                      <a:pt x="15717" y="2687"/>
                      <a:pt x="16595" y="1612"/>
                      <a:pt x="17737" y="1612"/>
                    </a:cubicBezTo>
                    <a:close/>
                    <a:moveTo>
                      <a:pt x="3337" y="967"/>
                    </a:moveTo>
                    <a:cubicBezTo>
                      <a:pt x="4039" y="967"/>
                      <a:pt x="4741" y="1397"/>
                      <a:pt x="5180" y="2149"/>
                    </a:cubicBezTo>
                    <a:cubicBezTo>
                      <a:pt x="5180" y="2149"/>
                      <a:pt x="5180" y="2149"/>
                      <a:pt x="5180" y="2149"/>
                    </a:cubicBezTo>
                    <a:cubicBezTo>
                      <a:pt x="5268" y="2149"/>
                      <a:pt x="5268" y="2149"/>
                      <a:pt x="5268" y="2149"/>
                    </a:cubicBezTo>
                    <a:cubicBezTo>
                      <a:pt x="5532" y="2687"/>
                      <a:pt x="5795" y="3331"/>
                      <a:pt x="5795" y="3976"/>
                    </a:cubicBezTo>
                    <a:cubicBezTo>
                      <a:pt x="5795" y="5696"/>
                      <a:pt x="4654" y="6985"/>
                      <a:pt x="3337" y="6985"/>
                    </a:cubicBezTo>
                    <a:cubicBezTo>
                      <a:pt x="1932" y="6985"/>
                      <a:pt x="790" y="5696"/>
                      <a:pt x="790" y="3976"/>
                    </a:cubicBezTo>
                    <a:cubicBezTo>
                      <a:pt x="790" y="2364"/>
                      <a:pt x="1932" y="967"/>
                      <a:pt x="3337" y="96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0" name="Freeform 78"/>
              <p:cNvSpPr/>
              <p:nvPr/>
            </p:nvSpPr>
            <p:spPr>
              <a:xfrm>
                <a:off x="140939" y="115246"/>
                <a:ext cx="88812" cy="91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13" y="21600"/>
                    </a:moveTo>
                    <a:lnTo>
                      <a:pt x="21600" y="18955"/>
                    </a:lnTo>
                    <a:lnTo>
                      <a:pt x="3287" y="0"/>
                    </a:lnTo>
                    <a:lnTo>
                      <a:pt x="0" y="2645"/>
                    </a:lnTo>
                    <a:lnTo>
                      <a:pt x="18313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1" name="Rectangle 79"/>
              <p:cNvSpPr/>
              <p:nvPr/>
            </p:nvSpPr>
            <p:spPr>
              <a:xfrm>
                <a:off x="434403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2" name="Rectangle 80"/>
              <p:cNvSpPr/>
              <p:nvPr/>
            </p:nvSpPr>
            <p:spPr>
              <a:xfrm>
                <a:off x="52127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3" name="Rectangle 81"/>
              <p:cNvSpPr/>
              <p:nvPr/>
            </p:nvSpPr>
            <p:spPr>
              <a:xfrm>
                <a:off x="115841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4" name="Rectangle 82"/>
              <p:cNvSpPr/>
              <p:nvPr/>
            </p:nvSpPr>
            <p:spPr>
              <a:xfrm>
                <a:off x="179552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5" name="Rectangle 83"/>
              <p:cNvSpPr/>
              <p:nvPr/>
            </p:nvSpPr>
            <p:spPr>
              <a:xfrm>
                <a:off x="243266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6" name="Rectangle 84"/>
              <p:cNvSpPr/>
              <p:nvPr/>
            </p:nvSpPr>
            <p:spPr>
              <a:xfrm>
                <a:off x="306978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7" name="Rectangle 85"/>
              <p:cNvSpPr/>
              <p:nvPr/>
            </p:nvSpPr>
            <p:spPr>
              <a:xfrm>
                <a:off x="372620" y="425670"/>
                <a:ext cx="21239" cy="1673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18" name="Freeform 86"/>
              <p:cNvSpPr/>
              <p:nvPr/>
            </p:nvSpPr>
            <p:spPr>
              <a:xfrm>
                <a:off x="-1" y="293693"/>
                <a:ext cx="507772" cy="189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79" y="10485"/>
                    </a:moveTo>
                    <a:cubicBezTo>
                      <a:pt x="19779" y="0"/>
                      <a:pt x="19779" y="0"/>
                      <a:pt x="19779" y="0"/>
                    </a:cubicBezTo>
                    <a:cubicBezTo>
                      <a:pt x="14483" y="0"/>
                      <a:pt x="14483" y="0"/>
                      <a:pt x="14483" y="0"/>
                    </a:cubicBezTo>
                    <a:cubicBezTo>
                      <a:pt x="14483" y="10485"/>
                      <a:pt x="14483" y="10485"/>
                      <a:pt x="14483" y="10485"/>
                    </a:cubicBezTo>
                    <a:cubicBezTo>
                      <a:pt x="2234" y="10485"/>
                      <a:pt x="2234" y="10485"/>
                      <a:pt x="2234" y="10485"/>
                    </a:cubicBezTo>
                    <a:cubicBezTo>
                      <a:pt x="993" y="10485"/>
                      <a:pt x="0" y="13002"/>
                      <a:pt x="0" y="15938"/>
                    </a:cubicBezTo>
                    <a:cubicBezTo>
                      <a:pt x="0" y="19083"/>
                      <a:pt x="993" y="21600"/>
                      <a:pt x="2234" y="21600"/>
                    </a:cubicBezTo>
                    <a:cubicBezTo>
                      <a:pt x="19366" y="21600"/>
                      <a:pt x="19366" y="21600"/>
                      <a:pt x="19366" y="21600"/>
                    </a:cubicBezTo>
                    <a:cubicBezTo>
                      <a:pt x="20607" y="21600"/>
                      <a:pt x="21600" y="19083"/>
                      <a:pt x="21600" y="15938"/>
                    </a:cubicBezTo>
                    <a:cubicBezTo>
                      <a:pt x="21600" y="13212"/>
                      <a:pt x="20772" y="10905"/>
                      <a:pt x="19779" y="10485"/>
                    </a:cubicBezTo>
                    <a:close/>
                    <a:moveTo>
                      <a:pt x="15228" y="2097"/>
                    </a:moveTo>
                    <a:cubicBezTo>
                      <a:pt x="19034" y="2097"/>
                      <a:pt x="19034" y="2097"/>
                      <a:pt x="19034" y="2097"/>
                    </a:cubicBezTo>
                    <a:cubicBezTo>
                      <a:pt x="19034" y="10485"/>
                      <a:pt x="19034" y="10485"/>
                      <a:pt x="19034" y="10485"/>
                    </a:cubicBezTo>
                    <a:cubicBezTo>
                      <a:pt x="15228" y="10485"/>
                      <a:pt x="15228" y="10485"/>
                      <a:pt x="15228" y="10485"/>
                    </a:cubicBezTo>
                    <a:lnTo>
                      <a:pt x="15228" y="2097"/>
                    </a:lnTo>
                    <a:close/>
                    <a:moveTo>
                      <a:pt x="19366" y="19503"/>
                    </a:moveTo>
                    <a:cubicBezTo>
                      <a:pt x="2234" y="19503"/>
                      <a:pt x="2234" y="19503"/>
                      <a:pt x="2234" y="19503"/>
                    </a:cubicBezTo>
                    <a:cubicBezTo>
                      <a:pt x="1407" y="19503"/>
                      <a:pt x="745" y="18035"/>
                      <a:pt x="745" y="15938"/>
                    </a:cubicBezTo>
                    <a:cubicBezTo>
                      <a:pt x="745" y="14050"/>
                      <a:pt x="1407" y="12373"/>
                      <a:pt x="2234" y="12373"/>
                    </a:cubicBezTo>
                    <a:cubicBezTo>
                      <a:pt x="14483" y="12373"/>
                      <a:pt x="14483" y="12373"/>
                      <a:pt x="14483" y="12373"/>
                    </a:cubicBezTo>
                    <a:cubicBezTo>
                      <a:pt x="19366" y="12373"/>
                      <a:pt x="19366" y="12373"/>
                      <a:pt x="19366" y="12373"/>
                    </a:cubicBezTo>
                    <a:cubicBezTo>
                      <a:pt x="20193" y="12373"/>
                      <a:pt x="20855" y="14050"/>
                      <a:pt x="20855" y="15938"/>
                    </a:cubicBezTo>
                    <a:cubicBezTo>
                      <a:pt x="20855" y="18035"/>
                      <a:pt x="20193" y="19503"/>
                      <a:pt x="19366" y="1950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1025" name="Group 344"/>
          <p:cNvGrpSpPr/>
          <p:nvPr/>
        </p:nvGrpSpPr>
        <p:grpSpPr>
          <a:xfrm>
            <a:off x="3152203" y="3112453"/>
            <a:ext cx="789147" cy="789147"/>
            <a:chOff x="0" y="0"/>
            <a:chExt cx="789146" cy="789146"/>
          </a:xfrm>
        </p:grpSpPr>
        <p:sp>
          <p:nvSpPr>
            <p:cNvPr id="1021" name="Oval 335"/>
            <p:cNvSpPr/>
            <p:nvPr/>
          </p:nvSpPr>
          <p:spPr>
            <a:xfrm flipH="1">
              <a:off x="0" y="-1"/>
              <a:ext cx="789147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024" name="Group 233"/>
            <p:cNvGrpSpPr/>
            <p:nvPr/>
          </p:nvGrpSpPr>
          <p:grpSpPr>
            <a:xfrm>
              <a:off x="145610" y="118601"/>
              <a:ext cx="505903" cy="504030"/>
              <a:chOff x="0" y="0"/>
              <a:chExt cx="505902" cy="504029"/>
            </a:xfrm>
          </p:grpSpPr>
          <p:sp>
            <p:nvSpPr>
              <p:cNvPr id="1022" name="Freeform 44"/>
              <p:cNvSpPr/>
              <p:nvPr/>
            </p:nvSpPr>
            <p:spPr>
              <a:xfrm>
                <a:off x="0" y="119917"/>
                <a:ext cx="505903" cy="384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24" y="0"/>
                    </a:moveTo>
                    <a:cubicBezTo>
                      <a:pt x="18537" y="0"/>
                      <a:pt x="18296" y="524"/>
                      <a:pt x="18134" y="839"/>
                    </a:cubicBezTo>
                    <a:cubicBezTo>
                      <a:pt x="18134" y="944"/>
                      <a:pt x="18134" y="944"/>
                      <a:pt x="18134" y="944"/>
                    </a:cubicBezTo>
                    <a:cubicBezTo>
                      <a:pt x="18134" y="2936"/>
                      <a:pt x="18134" y="2936"/>
                      <a:pt x="18134" y="2936"/>
                    </a:cubicBezTo>
                    <a:cubicBezTo>
                      <a:pt x="13943" y="2936"/>
                      <a:pt x="13943" y="2936"/>
                      <a:pt x="13943" y="2936"/>
                    </a:cubicBezTo>
                    <a:cubicBezTo>
                      <a:pt x="13943" y="3880"/>
                      <a:pt x="13943" y="3880"/>
                      <a:pt x="13943" y="3880"/>
                    </a:cubicBezTo>
                    <a:cubicBezTo>
                      <a:pt x="18134" y="3880"/>
                      <a:pt x="18134" y="3880"/>
                      <a:pt x="18134" y="3880"/>
                    </a:cubicBezTo>
                    <a:cubicBezTo>
                      <a:pt x="18134" y="18769"/>
                      <a:pt x="18134" y="18769"/>
                      <a:pt x="18134" y="18769"/>
                    </a:cubicBezTo>
                    <a:cubicBezTo>
                      <a:pt x="18860" y="17196"/>
                      <a:pt x="18860" y="17196"/>
                      <a:pt x="18860" y="17196"/>
                    </a:cubicBezTo>
                    <a:cubicBezTo>
                      <a:pt x="18940" y="16986"/>
                      <a:pt x="19182" y="16882"/>
                      <a:pt x="19424" y="16882"/>
                    </a:cubicBezTo>
                    <a:cubicBezTo>
                      <a:pt x="20230" y="16882"/>
                      <a:pt x="20875" y="17720"/>
                      <a:pt x="20875" y="18769"/>
                    </a:cubicBezTo>
                    <a:cubicBezTo>
                      <a:pt x="20875" y="19817"/>
                      <a:pt x="20230" y="20656"/>
                      <a:pt x="19424" y="20656"/>
                    </a:cubicBezTo>
                    <a:cubicBezTo>
                      <a:pt x="2176" y="20656"/>
                      <a:pt x="2176" y="20656"/>
                      <a:pt x="2176" y="20656"/>
                    </a:cubicBezTo>
                    <a:cubicBezTo>
                      <a:pt x="1370" y="20656"/>
                      <a:pt x="725" y="19817"/>
                      <a:pt x="725" y="18769"/>
                    </a:cubicBezTo>
                    <a:cubicBezTo>
                      <a:pt x="725" y="17720"/>
                      <a:pt x="1370" y="16882"/>
                      <a:pt x="2176" y="16882"/>
                    </a:cubicBezTo>
                    <a:cubicBezTo>
                      <a:pt x="2337" y="16882"/>
                      <a:pt x="2660" y="16986"/>
                      <a:pt x="2740" y="17196"/>
                    </a:cubicBezTo>
                    <a:cubicBezTo>
                      <a:pt x="3466" y="18769"/>
                      <a:pt x="3466" y="18769"/>
                      <a:pt x="3466" y="18769"/>
                    </a:cubicBezTo>
                    <a:cubicBezTo>
                      <a:pt x="3466" y="3880"/>
                      <a:pt x="3466" y="3880"/>
                      <a:pt x="3466" y="3880"/>
                    </a:cubicBezTo>
                    <a:cubicBezTo>
                      <a:pt x="7576" y="3880"/>
                      <a:pt x="7576" y="3880"/>
                      <a:pt x="7576" y="3880"/>
                    </a:cubicBezTo>
                    <a:cubicBezTo>
                      <a:pt x="7576" y="2936"/>
                      <a:pt x="7576" y="2936"/>
                      <a:pt x="7576" y="2936"/>
                    </a:cubicBezTo>
                    <a:cubicBezTo>
                      <a:pt x="3466" y="2936"/>
                      <a:pt x="3466" y="2936"/>
                      <a:pt x="3466" y="2936"/>
                    </a:cubicBezTo>
                    <a:cubicBezTo>
                      <a:pt x="3466" y="944"/>
                      <a:pt x="3466" y="944"/>
                      <a:pt x="3466" y="944"/>
                    </a:cubicBezTo>
                    <a:cubicBezTo>
                      <a:pt x="3385" y="839"/>
                      <a:pt x="3385" y="839"/>
                      <a:pt x="3385" y="839"/>
                    </a:cubicBezTo>
                    <a:cubicBezTo>
                      <a:pt x="3304" y="524"/>
                      <a:pt x="2982" y="0"/>
                      <a:pt x="2176" y="0"/>
                    </a:cubicBezTo>
                    <a:cubicBezTo>
                      <a:pt x="967" y="0"/>
                      <a:pt x="0" y="1258"/>
                      <a:pt x="0" y="2831"/>
                    </a:cubicBezTo>
                    <a:cubicBezTo>
                      <a:pt x="0" y="18769"/>
                      <a:pt x="0" y="18769"/>
                      <a:pt x="0" y="18769"/>
                    </a:cubicBezTo>
                    <a:cubicBezTo>
                      <a:pt x="0" y="20342"/>
                      <a:pt x="967" y="21600"/>
                      <a:pt x="2176" y="21600"/>
                    </a:cubicBezTo>
                    <a:cubicBezTo>
                      <a:pt x="19424" y="21600"/>
                      <a:pt x="19424" y="21600"/>
                      <a:pt x="19424" y="21600"/>
                    </a:cubicBezTo>
                    <a:cubicBezTo>
                      <a:pt x="20633" y="21600"/>
                      <a:pt x="21600" y="20342"/>
                      <a:pt x="21600" y="18769"/>
                    </a:cubicBezTo>
                    <a:cubicBezTo>
                      <a:pt x="21600" y="2831"/>
                      <a:pt x="21600" y="2831"/>
                      <a:pt x="21600" y="2831"/>
                    </a:cubicBezTo>
                    <a:cubicBezTo>
                      <a:pt x="21600" y="1258"/>
                      <a:pt x="20633" y="0"/>
                      <a:pt x="19424" y="0"/>
                    </a:cubicBezTo>
                    <a:close/>
                    <a:moveTo>
                      <a:pt x="725" y="2831"/>
                    </a:moveTo>
                    <a:cubicBezTo>
                      <a:pt x="725" y="1783"/>
                      <a:pt x="1370" y="944"/>
                      <a:pt x="2176" y="944"/>
                    </a:cubicBezTo>
                    <a:cubicBezTo>
                      <a:pt x="2337" y="944"/>
                      <a:pt x="2579" y="944"/>
                      <a:pt x="2660" y="1153"/>
                    </a:cubicBezTo>
                    <a:cubicBezTo>
                      <a:pt x="2660" y="16043"/>
                      <a:pt x="2660" y="16043"/>
                      <a:pt x="2660" y="16043"/>
                    </a:cubicBezTo>
                    <a:cubicBezTo>
                      <a:pt x="2499" y="15938"/>
                      <a:pt x="2337" y="15938"/>
                      <a:pt x="2176" y="15938"/>
                    </a:cubicBezTo>
                    <a:cubicBezTo>
                      <a:pt x="1612" y="15938"/>
                      <a:pt x="1128" y="16148"/>
                      <a:pt x="725" y="16567"/>
                    </a:cubicBezTo>
                    <a:lnTo>
                      <a:pt x="725" y="2831"/>
                    </a:lnTo>
                    <a:close/>
                    <a:moveTo>
                      <a:pt x="19424" y="15938"/>
                    </a:moveTo>
                    <a:cubicBezTo>
                      <a:pt x="19263" y="15938"/>
                      <a:pt x="19021" y="15938"/>
                      <a:pt x="18860" y="16043"/>
                    </a:cubicBezTo>
                    <a:cubicBezTo>
                      <a:pt x="18860" y="1153"/>
                      <a:pt x="18860" y="1153"/>
                      <a:pt x="18860" y="1153"/>
                    </a:cubicBezTo>
                    <a:cubicBezTo>
                      <a:pt x="18940" y="944"/>
                      <a:pt x="19182" y="944"/>
                      <a:pt x="19424" y="944"/>
                    </a:cubicBezTo>
                    <a:cubicBezTo>
                      <a:pt x="20230" y="944"/>
                      <a:pt x="20875" y="1783"/>
                      <a:pt x="20875" y="2831"/>
                    </a:cubicBezTo>
                    <a:cubicBezTo>
                      <a:pt x="20875" y="16567"/>
                      <a:pt x="20875" y="16567"/>
                      <a:pt x="20875" y="16567"/>
                    </a:cubicBezTo>
                    <a:cubicBezTo>
                      <a:pt x="20472" y="16148"/>
                      <a:pt x="19988" y="15938"/>
                      <a:pt x="19424" y="1593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023" name="Freeform 45"/>
              <p:cNvSpPr/>
              <p:nvPr/>
            </p:nvSpPr>
            <p:spPr>
              <a:xfrm>
                <a:off x="116170" y="0"/>
                <a:ext cx="260448" cy="425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70" y="9758"/>
                    </a:moveTo>
                    <a:cubicBezTo>
                      <a:pt x="5009" y="13737"/>
                      <a:pt x="5009" y="13737"/>
                      <a:pt x="5009" y="13737"/>
                    </a:cubicBezTo>
                    <a:cubicBezTo>
                      <a:pt x="4383" y="13358"/>
                      <a:pt x="3600" y="12979"/>
                      <a:pt x="2974" y="12600"/>
                    </a:cubicBezTo>
                    <a:cubicBezTo>
                      <a:pt x="1878" y="13168"/>
                      <a:pt x="1878" y="13168"/>
                      <a:pt x="1878" y="13168"/>
                    </a:cubicBezTo>
                    <a:cubicBezTo>
                      <a:pt x="2817" y="13737"/>
                      <a:pt x="3600" y="14211"/>
                      <a:pt x="4539" y="14589"/>
                    </a:cubicBezTo>
                    <a:cubicBezTo>
                      <a:pt x="0" y="21221"/>
                      <a:pt x="0" y="21221"/>
                      <a:pt x="0" y="21221"/>
                    </a:cubicBezTo>
                    <a:cubicBezTo>
                      <a:pt x="1409" y="21600"/>
                      <a:pt x="1409" y="21600"/>
                      <a:pt x="1409" y="21600"/>
                    </a:cubicBezTo>
                    <a:cubicBezTo>
                      <a:pt x="5791" y="15063"/>
                      <a:pt x="5791" y="15063"/>
                      <a:pt x="5791" y="15063"/>
                    </a:cubicBezTo>
                    <a:cubicBezTo>
                      <a:pt x="7200" y="15632"/>
                      <a:pt x="8765" y="15916"/>
                      <a:pt x="10487" y="15916"/>
                    </a:cubicBezTo>
                    <a:cubicBezTo>
                      <a:pt x="10487" y="18189"/>
                      <a:pt x="10487" y="18189"/>
                      <a:pt x="10487" y="18189"/>
                    </a:cubicBezTo>
                    <a:cubicBezTo>
                      <a:pt x="11896" y="18189"/>
                      <a:pt x="11896" y="18189"/>
                      <a:pt x="11896" y="18189"/>
                    </a:cubicBezTo>
                    <a:cubicBezTo>
                      <a:pt x="11896" y="15916"/>
                      <a:pt x="11896" y="15916"/>
                      <a:pt x="11896" y="15916"/>
                    </a:cubicBezTo>
                    <a:cubicBezTo>
                      <a:pt x="13461" y="15916"/>
                      <a:pt x="15026" y="15632"/>
                      <a:pt x="16435" y="15158"/>
                    </a:cubicBezTo>
                    <a:cubicBezTo>
                      <a:pt x="20191" y="21505"/>
                      <a:pt x="20191" y="21505"/>
                      <a:pt x="20191" y="21505"/>
                    </a:cubicBezTo>
                    <a:cubicBezTo>
                      <a:pt x="21600" y="21221"/>
                      <a:pt x="21600" y="21221"/>
                      <a:pt x="21600" y="21221"/>
                    </a:cubicBezTo>
                    <a:cubicBezTo>
                      <a:pt x="17687" y="14684"/>
                      <a:pt x="17687" y="14684"/>
                      <a:pt x="17687" y="14684"/>
                    </a:cubicBezTo>
                    <a:cubicBezTo>
                      <a:pt x="18626" y="14305"/>
                      <a:pt x="19565" y="13737"/>
                      <a:pt x="20661" y="13168"/>
                    </a:cubicBezTo>
                    <a:cubicBezTo>
                      <a:pt x="19565" y="12600"/>
                      <a:pt x="19565" y="12600"/>
                      <a:pt x="19565" y="12600"/>
                    </a:cubicBezTo>
                    <a:cubicBezTo>
                      <a:pt x="18783" y="13074"/>
                      <a:pt x="18000" y="13453"/>
                      <a:pt x="17217" y="13832"/>
                    </a:cubicBezTo>
                    <a:cubicBezTo>
                      <a:pt x="14713" y="9758"/>
                      <a:pt x="14713" y="9758"/>
                      <a:pt x="14713" y="9758"/>
                    </a:cubicBezTo>
                    <a:cubicBezTo>
                      <a:pt x="15809" y="9189"/>
                      <a:pt x="16435" y="8432"/>
                      <a:pt x="16435" y="7484"/>
                    </a:cubicBezTo>
                    <a:cubicBezTo>
                      <a:pt x="16435" y="6158"/>
                      <a:pt x="14870" y="4926"/>
                      <a:pt x="12835" y="4547"/>
                    </a:cubicBezTo>
                    <a:cubicBezTo>
                      <a:pt x="13774" y="3979"/>
                      <a:pt x="13774" y="3979"/>
                      <a:pt x="13774" y="3979"/>
                    </a:cubicBezTo>
                    <a:cubicBezTo>
                      <a:pt x="13774" y="1516"/>
                      <a:pt x="13774" y="1516"/>
                      <a:pt x="13774" y="1516"/>
                    </a:cubicBezTo>
                    <a:cubicBezTo>
                      <a:pt x="11270" y="0"/>
                      <a:pt x="11270" y="0"/>
                      <a:pt x="11270" y="0"/>
                    </a:cubicBezTo>
                    <a:cubicBezTo>
                      <a:pt x="8765" y="1516"/>
                      <a:pt x="8765" y="1516"/>
                      <a:pt x="8765" y="1516"/>
                    </a:cubicBezTo>
                    <a:cubicBezTo>
                      <a:pt x="8765" y="3979"/>
                      <a:pt x="8765" y="3979"/>
                      <a:pt x="8765" y="3979"/>
                    </a:cubicBezTo>
                    <a:cubicBezTo>
                      <a:pt x="9704" y="4547"/>
                      <a:pt x="9704" y="4547"/>
                      <a:pt x="9704" y="4547"/>
                    </a:cubicBezTo>
                    <a:cubicBezTo>
                      <a:pt x="7670" y="4926"/>
                      <a:pt x="6104" y="6158"/>
                      <a:pt x="6104" y="7484"/>
                    </a:cubicBezTo>
                    <a:cubicBezTo>
                      <a:pt x="6104" y="8432"/>
                      <a:pt x="6730" y="9189"/>
                      <a:pt x="7670" y="9758"/>
                    </a:cubicBezTo>
                    <a:close/>
                    <a:moveTo>
                      <a:pt x="15965" y="14305"/>
                    </a:moveTo>
                    <a:cubicBezTo>
                      <a:pt x="14713" y="14779"/>
                      <a:pt x="13304" y="14968"/>
                      <a:pt x="11896" y="15063"/>
                    </a:cubicBezTo>
                    <a:cubicBezTo>
                      <a:pt x="11896" y="13358"/>
                      <a:pt x="11896" y="13358"/>
                      <a:pt x="11896" y="13358"/>
                    </a:cubicBezTo>
                    <a:cubicBezTo>
                      <a:pt x="10487" y="13358"/>
                      <a:pt x="10487" y="13358"/>
                      <a:pt x="10487" y="13358"/>
                    </a:cubicBezTo>
                    <a:cubicBezTo>
                      <a:pt x="10487" y="15063"/>
                      <a:pt x="10487" y="15063"/>
                      <a:pt x="10487" y="15063"/>
                    </a:cubicBezTo>
                    <a:cubicBezTo>
                      <a:pt x="9078" y="14968"/>
                      <a:pt x="7670" y="14684"/>
                      <a:pt x="6261" y="14211"/>
                    </a:cubicBezTo>
                    <a:cubicBezTo>
                      <a:pt x="8922" y="10326"/>
                      <a:pt x="8922" y="10326"/>
                      <a:pt x="8922" y="10326"/>
                    </a:cubicBezTo>
                    <a:cubicBezTo>
                      <a:pt x="9704" y="10516"/>
                      <a:pt x="10487" y="10611"/>
                      <a:pt x="11270" y="10611"/>
                    </a:cubicBezTo>
                    <a:cubicBezTo>
                      <a:pt x="12052" y="10611"/>
                      <a:pt x="12835" y="10516"/>
                      <a:pt x="13461" y="10326"/>
                    </a:cubicBezTo>
                    <a:lnTo>
                      <a:pt x="15965" y="14305"/>
                    </a:lnTo>
                    <a:close/>
                    <a:moveTo>
                      <a:pt x="10174" y="1800"/>
                    </a:moveTo>
                    <a:cubicBezTo>
                      <a:pt x="11270" y="1232"/>
                      <a:pt x="11270" y="1232"/>
                      <a:pt x="11270" y="1232"/>
                    </a:cubicBezTo>
                    <a:cubicBezTo>
                      <a:pt x="12209" y="1800"/>
                      <a:pt x="12209" y="1800"/>
                      <a:pt x="12209" y="1800"/>
                    </a:cubicBezTo>
                    <a:cubicBezTo>
                      <a:pt x="12209" y="3600"/>
                      <a:pt x="12209" y="3600"/>
                      <a:pt x="12209" y="3600"/>
                    </a:cubicBezTo>
                    <a:cubicBezTo>
                      <a:pt x="11270" y="4263"/>
                      <a:pt x="11270" y="4263"/>
                      <a:pt x="11270" y="4263"/>
                    </a:cubicBezTo>
                    <a:cubicBezTo>
                      <a:pt x="10174" y="3600"/>
                      <a:pt x="10174" y="3600"/>
                      <a:pt x="10174" y="3600"/>
                    </a:cubicBezTo>
                    <a:lnTo>
                      <a:pt x="10174" y="1800"/>
                    </a:lnTo>
                    <a:close/>
                    <a:moveTo>
                      <a:pt x="10957" y="5305"/>
                    </a:moveTo>
                    <a:cubicBezTo>
                      <a:pt x="11270" y="5495"/>
                      <a:pt x="11270" y="5495"/>
                      <a:pt x="11270" y="5495"/>
                    </a:cubicBezTo>
                    <a:cubicBezTo>
                      <a:pt x="11583" y="5305"/>
                      <a:pt x="11583" y="5305"/>
                      <a:pt x="11583" y="5305"/>
                    </a:cubicBezTo>
                    <a:cubicBezTo>
                      <a:pt x="13461" y="5400"/>
                      <a:pt x="14870" y="6347"/>
                      <a:pt x="14870" y="7484"/>
                    </a:cubicBezTo>
                    <a:cubicBezTo>
                      <a:pt x="14870" y="8716"/>
                      <a:pt x="13304" y="9758"/>
                      <a:pt x="11270" y="9758"/>
                    </a:cubicBezTo>
                    <a:cubicBezTo>
                      <a:pt x="9235" y="9758"/>
                      <a:pt x="7513" y="8716"/>
                      <a:pt x="7513" y="7484"/>
                    </a:cubicBezTo>
                    <a:cubicBezTo>
                      <a:pt x="7513" y="6347"/>
                      <a:pt x="9078" y="5400"/>
                      <a:pt x="10957" y="53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1028" name="Rectangle 34"/>
          <p:cNvSpPr txBox="1"/>
          <p:nvPr/>
        </p:nvSpPr>
        <p:spPr>
          <a:xfrm>
            <a:off x="481381" y="4281118"/>
            <a:ext cx="1180115" cy="10413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solidFill>
                  <a:srgbClr val="499AD3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リード管理</a:t>
            </a:r>
            <a:endParaRPr dirty="0">
              <a:solidFill>
                <a:srgbClr val="499AD3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solidFill>
                  <a:srgbClr val="499AD3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オポチュニティ管理</a:t>
            </a:r>
            <a:endParaRPr dirty="0">
              <a:solidFill>
                <a:srgbClr val="499AD3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solidFill>
                  <a:srgbClr val="499AD3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アカウント管理</a:t>
            </a:r>
            <a:endParaRPr lang="en-US" dirty="0">
              <a:solidFill>
                <a:srgbClr val="499AD3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solidFill>
                  <a:srgbClr val="499AD3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販売契約</a:t>
            </a:r>
            <a:endParaRPr lang="en-US" dirty="0">
              <a:solidFill>
                <a:srgbClr val="499AD3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en-US" dirty="0">
                <a:solidFill>
                  <a:srgbClr val="499AD3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CPQ</a:t>
            </a:r>
            <a:endParaRPr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4" name="Rectangle 40"/>
          <p:cNvSpPr txBox="1"/>
          <p:nvPr/>
        </p:nvSpPr>
        <p:spPr>
          <a:xfrm>
            <a:off x="10416113" y="4310503"/>
            <a:ext cx="1034882" cy="164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返品管理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保証管理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機器履歴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各種資格</a:t>
            </a:r>
            <a:endParaRPr 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各種契約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solidFill>
                  <a:srgbClr val="499AD3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案件管理</a:t>
            </a:r>
            <a:endParaRPr lang="en-US" altLang="ja-JP" dirty="0">
              <a:solidFill>
                <a:srgbClr val="499AD3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solidFill>
                  <a:srgbClr val="499AD3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フィールドサービス</a:t>
            </a:r>
            <a:endParaRPr lang="en-US" altLang="ja-JP" dirty="0">
              <a:solidFill>
                <a:srgbClr val="499AD3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solidFill>
                  <a:srgbClr val="499AD3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顧客コミュニティー</a:t>
            </a:r>
            <a:endParaRPr dirty="0">
              <a:solidFill>
                <a:srgbClr val="499AD3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5" name="TextBox 27"/>
          <p:cNvSpPr txBox="1"/>
          <p:nvPr/>
        </p:nvSpPr>
        <p:spPr>
          <a:xfrm>
            <a:off x="754633" y="2806918"/>
            <a:ext cx="79444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i="1">
                <a:solidFill>
                  <a:srgbClr val="535353"/>
                </a:solidFill>
              </a:defRPr>
            </a:lvl1pPr>
          </a:lstStyle>
          <a:p>
            <a:r>
              <a:rPr b="1" dirty="0">
                <a:latin typeface="Meiryo UI" panose="020B0604030504040204" pitchFamily="50" charset="-128"/>
                <a:ea typeface="Meiryo UI" panose="020B0604030504040204" pitchFamily="50" charset="-128"/>
              </a:rPr>
              <a:t>Sales Cloud</a:t>
            </a:r>
          </a:p>
        </p:txBody>
      </p:sp>
      <p:sp>
        <p:nvSpPr>
          <p:cNvPr id="1036" name="TextBox 141"/>
          <p:cNvSpPr txBox="1"/>
          <p:nvPr/>
        </p:nvSpPr>
        <p:spPr>
          <a:xfrm>
            <a:off x="10275486" y="2819618"/>
            <a:ext cx="12448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i="1">
                <a:solidFill>
                  <a:srgbClr val="535353"/>
                </a:solidFill>
              </a:defRPr>
            </a:lvl1pPr>
          </a:lstStyle>
          <a:p>
            <a:r>
              <a:rPr 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Field </a:t>
            </a:r>
            <a:r>
              <a:rPr b="1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b="1" dirty="0">
                <a:latin typeface="Meiryo UI" panose="020B0604030504040204" pitchFamily="50" charset="-128"/>
                <a:ea typeface="Meiryo UI" panose="020B0604030504040204" pitchFamily="50" charset="-128"/>
              </a:rPr>
              <a:t>Cloud</a:t>
            </a:r>
          </a:p>
        </p:txBody>
      </p:sp>
      <p:sp>
        <p:nvSpPr>
          <p:cNvPr id="1037" name="Rectangle"/>
          <p:cNvSpPr/>
          <p:nvPr/>
        </p:nvSpPr>
        <p:spPr>
          <a:xfrm>
            <a:off x="10120184" y="3521909"/>
            <a:ext cx="400785" cy="2196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499AD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8" name="Rectangle"/>
          <p:cNvSpPr/>
          <p:nvPr/>
        </p:nvSpPr>
        <p:spPr>
          <a:xfrm>
            <a:off x="10120184" y="3521909"/>
            <a:ext cx="400785" cy="2196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499AD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9" name="Rectangle"/>
          <p:cNvSpPr/>
          <p:nvPr/>
        </p:nvSpPr>
        <p:spPr>
          <a:xfrm>
            <a:off x="1511459" y="3521909"/>
            <a:ext cx="400785" cy="2196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499AD3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2" name="TextBox 31">
            <a:extLst>
              <a:ext uri="{FF2B5EF4-FFF2-40B4-BE49-F238E27FC236}">
                <a16:creationId xmlns:a16="http://schemas.microsoft.com/office/drawing/2014/main" id="{1E07D4FE-DE1E-8742-A477-7BA00944CAA2}"/>
              </a:ext>
            </a:extLst>
          </p:cNvPr>
          <p:cNvSpPr txBox="1"/>
          <p:nvPr/>
        </p:nvSpPr>
        <p:spPr>
          <a:xfrm>
            <a:off x="2834241" y="4281118"/>
            <a:ext cx="1425072" cy="838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部品表管理（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BOM)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endParaRPr i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工程＆工順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製造原価管理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設計変更管理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3" name="Rectangle 33">
            <a:extLst>
              <a:ext uri="{FF2B5EF4-FFF2-40B4-BE49-F238E27FC236}">
                <a16:creationId xmlns:a16="http://schemas.microsoft.com/office/drawing/2014/main" id="{6CA3DB88-B959-F549-9C63-26D211FEA200}"/>
              </a:ext>
            </a:extLst>
          </p:cNvPr>
          <p:cNvSpPr txBox="1"/>
          <p:nvPr/>
        </p:nvSpPr>
        <p:spPr>
          <a:xfrm>
            <a:off x="7874632" y="4281118"/>
            <a:ext cx="1177670" cy="104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出荷＆荷受け管理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Inbound/Outbound</a:t>
            </a: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ピッキング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バーコード読み取り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モバイル対応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4" name="TextBox 35">
            <a:extLst>
              <a:ext uri="{FF2B5EF4-FFF2-40B4-BE49-F238E27FC236}">
                <a16:creationId xmlns:a16="http://schemas.microsoft.com/office/drawing/2014/main" id="{DD1D1805-1774-CF43-B04D-83A9493EC701}"/>
              </a:ext>
            </a:extLst>
          </p:cNvPr>
          <p:cNvSpPr txBox="1"/>
          <p:nvPr/>
        </p:nvSpPr>
        <p:spPr>
          <a:xfrm>
            <a:off x="5241210" y="4281118"/>
            <a:ext cx="1653732" cy="164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製造指示管理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生産計画＆負荷管理</a:t>
            </a:r>
            <a:endParaRPr 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製造現場管理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複数の生産方式対応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外注管理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生産停止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品質管理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5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037830" y="1758586"/>
            <a:ext cx="1603202" cy="1243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需要管理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購買管理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所要量計算（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MRP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流通資源計画（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DRP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補充計画</a:t>
            </a:r>
            <a:endParaRPr 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仕入れ先コミュニティー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6" name="TextBox 37">
            <a:extLst>
              <a:ext uri="{FF2B5EF4-FFF2-40B4-BE49-F238E27FC236}">
                <a16:creationId xmlns:a16="http://schemas.microsoft.com/office/drawing/2014/main" id="{9CD1262C-04EF-A045-8981-632E7074F591}"/>
              </a:ext>
            </a:extLst>
          </p:cNvPr>
          <p:cNvSpPr txBox="1"/>
          <p:nvPr/>
        </p:nvSpPr>
        <p:spPr>
          <a:xfrm>
            <a:off x="8693222" y="1173224"/>
            <a:ext cx="2044655" cy="1851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財務諸表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勘定元帳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 (G/L)</a:t>
            </a: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原価管理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売掛金管理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 (A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R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買掛金管理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 (A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P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予算管理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定期購買管理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現金預金管理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与信管理</a:t>
            </a:r>
            <a:r>
              <a:rPr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  <p:sp>
        <p:nvSpPr>
          <p:cNvPr id="117" name="Rectangle 38">
            <a:extLst>
              <a:ext uri="{FF2B5EF4-FFF2-40B4-BE49-F238E27FC236}">
                <a16:creationId xmlns:a16="http://schemas.microsoft.com/office/drawing/2014/main" id="{9C02FF0A-13F8-064A-A1A5-3C8628177152}"/>
              </a:ext>
            </a:extLst>
          </p:cNvPr>
          <p:cNvSpPr txBox="1"/>
          <p:nvPr/>
        </p:nvSpPr>
        <p:spPr>
          <a:xfrm>
            <a:off x="6477360" y="1594279"/>
            <a:ext cx="1543285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ロット管理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シリアル番号管理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品目属性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在庫引き当て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循環棚卸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委託在庫管理</a:t>
            </a:r>
            <a:endParaRPr 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陸揚げ原価管理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8" name="TextBox 39">
            <a:extLst>
              <a:ext uri="{FF2B5EF4-FFF2-40B4-BE49-F238E27FC236}">
                <a16:creationId xmlns:a16="http://schemas.microsoft.com/office/drawing/2014/main" id="{C013D245-D5BC-7F44-84E2-16B9CB7D2DD0}"/>
              </a:ext>
            </a:extLst>
          </p:cNvPr>
          <p:cNvSpPr txBox="1"/>
          <p:nvPr/>
        </p:nvSpPr>
        <p:spPr>
          <a:xfrm>
            <a:off x="1473368" y="1993009"/>
            <a:ext cx="1714748" cy="104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/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見積管理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仕様管理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受注管理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販売単価＆値引き管理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販売消費税管理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30" name="Group 350">
            <a:extLst>
              <a:ext uri="{FF2B5EF4-FFF2-40B4-BE49-F238E27FC236}">
                <a16:creationId xmlns:a16="http://schemas.microsoft.com/office/drawing/2014/main" id="{2A47FC2D-EE4D-4B11-9E03-8505661B76EA}"/>
              </a:ext>
            </a:extLst>
          </p:cNvPr>
          <p:cNvGrpSpPr/>
          <p:nvPr/>
        </p:nvGrpSpPr>
        <p:grpSpPr>
          <a:xfrm>
            <a:off x="4397722" y="4968288"/>
            <a:ext cx="789147" cy="789147"/>
            <a:chOff x="0" y="0"/>
            <a:chExt cx="789146" cy="789146"/>
          </a:xfrm>
        </p:grpSpPr>
        <p:sp>
          <p:nvSpPr>
            <p:cNvPr id="131" name="Oval 328">
              <a:extLst>
                <a:ext uri="{FF2B5EF4-FFF2-40B4-BE49-F238E27FC236}">
                  <a16:creationId xmlns:a16="http://schemas.microsoft.com/office/drawing/2014/main" id="{D4A352FA-024D-401F-81FF-FAD17937110D}"/>
                </a:ext>
              </a:extLst>
            </p:cNvPr>
            <p:cNvSpPr/>
            <p:nvPr/>
          </p:nvSpPr>
          <p:spPr>
            <a:xfrm>
              <a:off x="-1" y="-1"/>
              <a:ext cx="789148" cy="7891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99A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5F6E7D"/>
                  </a:solidFill>
                </a:defRPr>
              </a:pPr>
              <a:endParaRPr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32" name="Group 290">
              <a:extLst>
                <a:ext uri="{FF2B5EF4-FFF2-40B4-BE49-F238E27FC236}">
                  <a16:creationId xmlns:a16="http://schemas.microsoft.com/office/drawing/2014/main" id="{490FE203-23B8-491F-B166-6F895534B8AC}"/>
                </a:ext>
              </a:extLst>
            </p:cNvPr>
            <p:cNvGrpSpPr/>
            <p:nvPr/>
          </p:nvGrpSpPr>
          <p:grpSpPr>
            <a:xfrm>
              <a:off x="110918" y="265933"/>
              <a:ext cx="579048" cy="314234"/>
              <a:chOff x="0" y="0"/>
              <a:chExt cx="579047" cy="314232"/>
            </a:xfrm>
          </p:grpSpPr>
          <p:sp>
            <p:nvSpPr>
              <p:cNvPr id="133" name="Freeform 87">
                <a:extLst>
                  <a:ext uri="{FF2B5EF4-FFF2-40B4-BE49-F238E27FC236}">
                    <a16:creationId xmlns:a16="http://schemas.microsoft.com/office/drawing/2014/main" id="{69C93C5F-1B64-4396-BA1B-73A527C48D45}"/>
                  </a:ext>
                </a:extLst>
              </p:cNvPr>
              <p:cNvSpPr/>
              <p:nvPr/>
            </p:nvSpPr>
            <p:spPr>
              <a:xfrm>
                <a:off x="62282" y="93650"/>
                <a:ext cx="23081" cy="24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31" y="0"/>
                    </a:moveTo>
                    <a:cubicBezTo>
                      <a:pt x="4985" y="0"/>
                      <a:pt x="0" y="4629"/>
                      <a:pt x="0" y="10800"/>
                    </a:cubicBezTo>
                    <a:cubicBezTo>
                      <a:pt x="0" y="16971"/>
                      <a:pt x="4985" y="21600"/>
                      <a:pt x="11631" y="21600"/>
                    </a:cubicBezTo>
                    <a:cubicBezTo>
                      <a:pt x="16615" y="21600"/>
                      <a:pt x="21600" y="16971"/>
                      <a:pt x="21600" y="10800"/>
                    </a:cubicBezTo>
                    <a:cubicBezTo>
                      <a:pt x="21600" y="4629"/>
                      <a:pt x="16615" y="0"/>
                      <a:pt x="11631" y="0"/>
                    </a:cubicBezTo>
                    <a:close/>
                    <a:moveTo>
                      <a:pt x="9969" y="10800"/>
                    </a:moveTo>
                    <a:cubicBezTo>
                      <a:pt x="9969" y="10800"/>
                      <a:pt x="9969" y="10800"/>
                      <a:pt x="11631" y="10800"/>
                    </a:cubicBezTo>
                    <a:cubicBezTo>
                      <a:pt x="11631" y="10800"/>
                      <a:pt x="11631" y="10800"/>
                      <a:pt x="11631" y="10800"/>
                    </a:cubicBezTo>
                    <a:cubicBezTo>
                      <a:pt x="11631" y="12343"/>
                      <a:pt x="9969" y="12343"/>
                      <a:pt x="9969" y="108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4" name="Freeform 88">
                <a:extLst>
                  <a:ext uri="{FF2B5EF4-FFF2-40B4-BE49-F238E27FC236}">
                    <a16:creationId xmlns:a16="http://schemas.microsoft.com/office/drawing/2014/main" id="{B6E26E4A-9D3C-44D4-A431-0A1A2F03B00B}"/>
                  </a:ext>
                </a:extLst>
              </p:cNvPr>
              <p:cNvSpPr/>
              <p:nvPr/>
            </p:nvSpPr>
            <p:spPr>
              <a:xfrm>
                <a:off x="488362" y="93650"/>
                <a:ext cx="23081" cy="24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31" y="21600"/>
                    </a:moveTo>
                    <a:cubicBezTo>
                      <a:pt x="16615" y="21600"/>
                      <a:pt x="21600" y="16971"/>
                      <a:pt x="21600" y="10800"/>
                    </a:cubicBezTo>
                    <a:cubicBezTo>
                      <a:pt x="21600" y="4629"/>
                      <a:pt x="16615" y="0"/>
                      <a:pt x="11631" y="0"/>
                    </a:cubicBezTo>
                    <a:cubicBezTo>
                      <a:pt x="4985" y="0"/>
                      <a:pt x="0" y="4629"/>
                      <a:pt x="0" y="10800"/>
                    </a:cubicBezTo>
                    <a:cubicBezTo>
                      <a:pt x="0" y="16971"/>
                      <a:pt x="4985" y="21600"/>
                      <a:pt x="11631" y="21600"/>
                    </a:cubicBezTo>
                    <a:close/>
                    <a:moveTo>
                      <a:pt x="11631" y="10800"/>
                    </a:moveTo>
                    <a:cubicBezTo>
                      <a:pt x="11631" y="10800"/>
                      <a:pt x="11631" y="10800"/>
                      <a:pt x="11631" y="10800"/>
                    </a:cubicBezTo>
                    <a:cubicBezTo>
                      <a:pt x="11631" y="12343"/>
                      <a:pt x="9969" y="12343"/>
                      <a:pt x="9969" y="10800"/>
                    </a:cubicBezTo>
                    <a:cubicBezTo>
                      <a:pt x="9969" y="10800"/>
                      <a:pt x="9969" y="10800"/>
                      <a:pt x="11631" y="108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5" name="Freeform 89">
                <a:extLst>
                  <a:ext uri="{FF2B5EF4-FFF2-40B4-BE49-F238E27FC236}">
                    <a16:creationId xmlns:a16="http://schemas.microsoft.com/office/drawing/2014/main" id="{B0FC2BD9-35DD-4425-ACC1-AA1B655ADE67}"/>
                  </a:ext>
                </a:extLst>
              </p:cNvPr>
              <p:cNvSpPr/>
              <p:nvPr/>
            </p:nvSpPr>
            <p:spPr>
              <a:xfrm>
                <a:off x="0" y="0"/>
                <a:ext cx="579048" cy="314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9" h="21600" extrusionOk="0">
                    <a:moveTo>
                      <a:pt x="21407" y="9587"/>
                    </a:moveTo>
                    <a:cubicBezTo>
                      <a:pt x="18018" y="243"/>
                      <a:pt x="18018" y="243"/>
                      <a:pt x="18018" y="243"/>
                    </a:cubicBezTo>
                    <a:cubicBezTo>
                      <a:pt x="17951" y="121"/>
                      <a:pt x="17885" y="0"/>
                      <a:pt x="17818" y="0"/>
                    </a:cubicBezTo>
                    <a:cubicBezTo>
                      <a:pt x="17752" y="0"/>
                      <a:pt x="17685" y="0"/>
                      <a:pt x="17619" y="121"/>
                    </a:cubicBezTo>
                    <a:cubicBezTo>
                      <a:pt x="14761" y="3640"/>
                      <a:pt x="14761" y="3640"/>
                      <a:pt x="14761" y="3640"/>
                    </a:cubicBezTo>
                    <a:cubicBezTo>
                      <a:pt x="14761" y="3640"/>
                      <a:pt x="14694" y="3762"/>
                      <a:pt x="14694" y="3762"/>
                    </a:cubicBezTo>
                    <a:cubicBezTo>
                      <a:pt x="9112" y="3762"/>
                      <a:pt x="9112" y="3762"/>
                      <a:pt x="9112" y="3762"/>
                    </a:cubicBezTo>
                    <a:cubicBezTo>
                      <a:pt x="6786" y="3762"/>
                      <a:pt x="6786" y="3762"/>
                      <a:pt x="6786" y="3762"/>
                    </a:cubicBezTo>
                    <a:cubicBezTo>
                      <a:pt x="6786" y="3762"/>
                      <a:pt x="6719" y="3640"/>
                      <a:pt x="6719" y="3640"/>
                    </a:cubicBezTo>
                    <a:cubicBezTo>
                      <a:pt x="3861" y="121"/>
                      <a:pt x="3861" y="121"/>
                      <a:pt x="3861" y="121"/>
                    </a:cubicBezTo>
                    <a:cubicBezTo>
                      <a:pt x="3795" y="0"/>
                      <a:pt x="3728" y="0"/>
                      <a:pt x="3662" y="0"/>
                    </a:cubicBezTo>
                    <a:cubicBezTo>
                      <a:pt x="3595" y="0"/>
                      <a:pt x="3529" y="121"/>
                      <a:pt x="3462" y="243"/>
                    </a:cubicBezTo>
                    <a:cubicBezTo>
                      <a:pt x="73" y="9587"/>
                      <a:pt x="73" y="9587"/>
                      <a:pt x="73" y="9587"/>
                    </a:cubicBezTo>
                    <a:cubicBezTo>
                      <a:pt x="-60" y="9708"/>
                      <a:pt x="6" y="10072"/>
                      <a:pt x="139" y="10193"/>
                    </a:cubicBezTo>
                    <a:cubicBezTo>
                      <a:pt x="2997" y="13712"/>
                      <a:pt x="2997" y="13712"/>
                      <a:pt x="2997" y="13712"/>
                    </a:cubicBezTo>
                    <a:cubicBezTo>
                      <a:pt x="2997" y="13834"/>
                      <a:pt x="3064" y="13834"/>
                      <a:pt x="3130" y="13834"/>
                    </a:cubicBezTo>
                    <a:cubicBezTo>
                      <a:pt x="3130" y="13834"/>
                      <a:pt x="3130" y="13834"/>
                      <a:pt x="3197" y="13834"/>
                    </a:cubicBezTo>
                    <a:cubicBezTo>
                      <a:pt x="3263" y="13834"/>
                      <a:pt x="3263" y="13712"/>
                      <a:pt x="3330" y="13591"/>
                    </a:cubicBezTo>
                    <a:cubicBezTo>
                      <a:pt x="3994" y="11892"/>
                      <a:pt x="3994" y="11892"/>
                      <a:pt x="3994" y="11892"/>
                    </a:cubicBezTo>
                    <a:cubicBezTo>
                      <a:pt x="4326" y="12135"/>
                      <a:pt x="4326" y="12135"/>
                      <a:pt x="4326" y="12135"/>
                    </a:cubicBezTo>
                    <a:cubicBezTo>
                      <a:pt x="4526" y="12984"/>
                      <a:pt x="4526" y="12984"/>
                      <a:pt x="4526" y="12984"/>
                    </a:cubicBezTo>
                    <a:cubicBezTo>
                      <a:pt x="4393" y="13106"/>
                      <a:pt x="4326" y="13227"/>
                      <a:pt x="4260" y="13470"/>
                    </a:cubicBezTo>
                    <a:cubicBezTo>
                      <a:pt x="4194" y="13591"/>
                      <a:pt x="4194" y="13591"/>
                      <a:pt x="4194" y="13591"/>
                    </a:cubicBezTo>
                    <a:cubicBezTo>
                      <a:pt x="4061" y="13955"/>
                      <a:pt x="3994" y="14440"/>
                      <a:pt x="4061" y="14926"/>
                    </a:cubicBezTo>
                    <a:cubicBezTo>
                      <a:pt x="4127" y="15411"/>
                      <a:pt x="4260" y="15897"/>
                      <a:pt x="4526" y="16139"/>
                    </a:cubicBezTo>
                    <a:cubicBezTo>
                      <a:pt x="4659" y="16261"/>
                      <a:pt x="4659" y="16261"/>
                      <a:pt x="4659" y="16261"/>
                    </a:cubicBezTo>
                    <a:cubicBezTo>
                      <a:pt x="4792" y="16503"/>
                      <a:pt x="4991" y="16625"/>
                      <a:pt x="5190" y="16625"/>
                    </a:cubicBezTo>
                    <a:cubicBezTo>
                      <a:pt x="5257" y="16625"/>
                      <a:pt x="5390" y="16503"/>
                      <a:pt x="5456" y="16503"/>
                    </a:cubicBezTo>
                    <a:cubicBezTo>
                      <a:pt x="5523" y="16989"/>
                      <a:pt x="5656" y="17474"/>
                      <a:pt x="5922" y="17838"/>
                    </a:cubicBezTo>
                    <a:cubicBezTo>
                      <a:pt x="6054" y="17960"/>
                      <a:pt x="6054" y="17960"/>
                      <a:pt x="6054" y="17960"/>
                    </a:cubicBezTo>
                    <a:cubicBezTo>
                      <a:pt x="6187" y="18081"/>
                      <a:pt x="6387" y="18202"/>
                      <a:pt x="6586" y="18202"/>
                    </a:cubicBezTo>
                    <a:cubicBezTo>
                      <a:pt x="6653" y="18202"/>
                      <a:pt x="6719" y="18202"/>
                      <a:pt x="6786" y="18202"/>
                    </a:cubicBezTo>
                    <a:cubicBezTo>
                      <a:pt x="6852" y="18202"/>
                      <a:pt x="6852" y="18202"/>
                      <a:pt x="6918" y="18081"/>
                    </a:cubicBezTo>
                    <a:cubicBezTo>
                      <a:pt x="6918" y="18688"/>
                      <a:pt x="7118" y="19173"/>
                      <a:pt x="7384" y="19416"/>
                    </a:cubicBezTo>
                    <a:cubicBezTo>
                      <a:pt x="7450" y="19537"/>
                      <a:pt x="7450" y="19537"/>
                      <a:pt x="7450" y="19537"/>
                    </a:cubicBezTo>
                    <a:cubicBezTo>
                      <a:pt x="7650" y="19780"/>
                      <a:pt x="7849" y="19901"/>
                      <a:pt x="8048" y="19901"/>
                    </a:cubicBezTo>
                    <a:cubicBezTo>
                      <a:pt x="8115" y="19901"/>
                      <a:pt x="8181" y="19901"/>
                      <a:pt x="8248" y="19901"/>
                    </a:cubicBezTo>
                    <a:cubicBezTo>
                      <a:pt x="8248" y="19780"/>
                      <a:pt x="8314" y="19780"/>
                      <a:pt x="8314" y="19780"/>
                    </a:cubicBezTo>
                    <a:cubicBezTo>
                      <a:pt x="8314" y="19901"/>
                      <a:pt x="8314" y="19901"/>
                      <a:pt x="8314" y="19901"/>
                    </a:cubicBezTo>
                    <a:cubicBezTo>
                      <a:pt x="8381" y="20387"/>
                      <a:pt x="8580" y="20872"/>
                      <a:pt x="8779" y="21115"/>
                    </a:cubicBezTo>
                    <a:cubicBezTo>
                      <a:pt x="8912" y="21236"/>
                      <a:pt x="8912" y="21236"/>
                      <a:pt x="8912" y="21236"/>
                    </a:cubicBezTo>
                    <a:cubicBezTo>
                      <a:pt x="9045" y="21479"/>
                      <a:pt x="9245" y="21600"/>
                      <a:pt x="9444" y="21600"/>
                    </a:cubicBezTo>
                    <a:cubicBezTo>
                      <a:pt x="9776" y="21600"/>
                      <a:pt x="10042" y="21236"/>
                      <a:pt x="10242" y="20872"/>
                    </a:cubicBezTo>
                    <a:cubicBezTo>
                      <a:pt x="10707" y="21236"/>
                      <a:pt x="10707" y="21236"/>
                      <a:pt x="10707" y="21236"/>
                    </a:cubicBezTo>
                    <a:cubicBezTo>
                      <a:pt x="10840" y="21479"/>
                      <a:pt x="10973" y="21479"/>
                      <a:pt x="11172" y="21479"/>
                    </a:cubicBezTo>
                    <a:cubicBezTo>
                      <a:pt x="11238" y="21479"/>
                      <a:pt x="11238" y="21479"/>
                      <a:pt x="11305" y="21479"/>
                    </a:cubicBezTo>
                    <a:cubicBezTo>
                      <a:pt x="11571" y="21357"/>
                      <a:pt x="11770" y="21115"/>
                      <a:pt x="11903" y="20751"/>
                    </a:cubicBezTo>
                    <a:cubicBezTo>
                      <a:pt x="12169" y="20022"/>
                      <a:pt x="12169" y="20022"/>
                      <a:pt x="12169" y="20022"/>
                    </a:cubicBezTo>
                    <a:cubicBezTo>
                      <a:pt x="12235" y="19780"/>
                      <a:pt x="12235" y="19658"/>
                      <a:pt x="12235" y="19416"/>
                    </a:cubicBezTo>
                    <a:cubicBezTo>
                      <a:pt x="12435" y="19658"/>
                      <a:pt x="12435" y="19658"/>
                      <a:pt x="12435" y="19658"/>
                    </a:cubicBezTo>
                    <a:cubicBezTo>
                      <a:pt x="12634" y="19780"/>
                      <a:pt x="12767" y="19901"/>
                      <a:pt x="12900" y="19901"/>
                    </a:cubicBezTo>
                    <a:cubicBezTo>
                      <a:pt x="12966" y="19901"/>
                      <a:pt x="13033" y="19780"/>
                      <a:pt x="13099" y="19780"/>
                    </a:cubicBezTo>
                    <a:cubicBezTo>
                      <a:pt x="13365" y="19658"/>
                      <a:pt x="13565" y="19416"/>
                      <a:pt x="13631" y="19173"/>
                    </a:cubicBezTo>
                    <a:cubicBezTo>
                      <a:pt x="13897" y="18324"/>
                      <a:pt x="13897" y="18324"/>
                      <a:pt x="13897" y="18324"/>
                    </a:cubicBezTo>
                    <a:cubicBezTo>
                      <a:pt x="13963" y="18202"/>
                      <a:pt x="14030" y="17960"/>
                      <a:pt x="14030" y="17717"/>
                    </a:cubicBezTo>
                    <a:cubicBezTo>
                      <a:pt x="14229" y="17960"/>
                      <a:pt x="14229" y="17960"/>
                      <a:pt x="14229" y="17960"/>
                    </a:cubicBezTo>
                    <a:cubicBezTo>
                      <a:pt x="14362" y="18081"/>
                      <a:pt x="14562" y="18202"/>
                      <a:pt x="14694" y="18202"/>
                    </a:cubicBezTo>
                    <a:cubicBezTo>
                      <a:pt x="15027" y="18202"/>
                      <a:pt x="15293" y="17960"/>
                      <a:pt x="15426" y="17474"/>
                    </a:cubicBezTo>
                    <a:cubicBezTo>
                      <a:pt x="15691" y="16625"/>
                      <a:pt x="15691" y="16625"/>
                      <a:pt x="15691" y="16625"/>
                    </a:cubicBezTo>
                    <a:cubicBezTo>
                      <a:pt x="15758" y="16503"/>
                      <a:pt x="15824" y="16261"/>
                      <a:pt x="15824" y="16018"/>
                    </a:cubicBezTo>
                    <a:cubicBezTo>
                      <a:pt x="16024" y="16261"/>
                      <a:pt x="16024" y="16261"/>
                      <a:pt x="16024" y="16261"/>
                    </a:cubicBezTo>
                    <a:cubicBezTo>
                      <a:pt x="16157" y="16382"/>
                      <a:pt x="16356" y="16503"/>
                      <a:pt x="16489" y="16503"/>
                    </a:cubicBezTo>
                    <a:cubicBezTo>
                      <a:pt x="16555" y="16503"/>
                      <a:pt x="16622" y="16503"/>
                      <a:pt x="16688" y="16382"/>
                    </a:cubicBezTo>
                    <a:cubicBezTo>
                      <a:pt x="16888" y="16382"/>
                      <a:pt x="17087" y="16139"/>
                      <a:pt x="17220" y="15775"/>
                    </a:cubicBezTo>
                    <a:cubicBezTo>
                      <a:pt x="17486" y="14926"/>
                      <a:pt x="17486" y="14926"/>
                      <a:pt x="17486" y="14926"/>
                    </a:cubicBezTo>
                    <a:cubicBezTo>
                      <a:pt x="17752" y="14198"/>
                      <a:pt x="17619" y="13227"/>
                      <a:pt x="17220" y="12742"/>
                    </a:cubicBezTo>
                    <a:cubicBezTo>
                      <a:pt x="17154" y="12742"/>
                      <a:pt x="17154" y="12742"/>
                      <a:pt x="17154" y="12742"/>
                    </a:cubicBezTo>
                    <a:cubicBezTo>
                      <a:pt x="17286" y="12135"/>
                      <a:pt x="17286" y="12135"/>
                      <a:pt x="17286" y="12135"/>
                    </a:cubicBezTo>
                    <a:cubicBezTo>
                      <a:pt x="17552" y="11892"/>
                      <a:pt x="17552" y="11892"/>
                      <a:pt x="17552" y="11892"/>
                    </a:cubicBezTo>
                    <a:cubicBezTo>
                      <a:pt x="18150" y="13591"/>
                      <a:pt x="18150" y="13591"/>
                      <a:pt x="18150" y="13591"/>
                    </a:cubicBezTo>
                    <a:cubicBezTo>
                      <a:pt x="18217" y="13712"/>
                      <a:pt x="18217" y="13834"/>
                      <a:pt x="18283" y="13834"/>
                    </a:cubicBezTo>
                    <a:cubicBezTo>
                      <a:pt x="18350" y="13834"/>
                      <a:pt x="18350" y="13834"/>
                      <a:pt x="18350" y="13834"/>
                    </a:cubicBezTo>
                    <a:cubicBezTo>
                      <a:pt x="18416" y="13834"/>
                      <a:pt x="18416" y="13834"/>
                      <a:pt x="18483" y="13712"/>
                    </a:cubicBezTo>
                    <a:cubicBezTo>
                      <a:pt x="21341" y="10193"/>
                      <a:pt x="21341" y="10193"/>
                      <a:pt x="21341" y="10193"/>
                    </a:cubicBezTo>
                    <a:cubicBezTo>
                      <a:pt x="21474" y="10072"/>
                      <a:pt x="21540" y="9708"/>
                      <a:pt x="21407" y="9587"/>
                    </a:cubicBezTo>
                    <a:close/>
                    <a:moveTo>
                      <a:pt x="3064" y="12742"/>
                    </a:moveTo>
                    <a:cubicBezTo>
                      <a:pt x="605" y="9708"/>
                      <a:pt x="605" y="9708"/>
                      <a:pt x="605" y="9708"/>
                    </a:cubicBezTo>
                    <a:cubicBezTo>
                      <a:pt x="3728" y="1092"/>
                      <a:pt x="3728" y="1092"/>
                      <a:pt x="3728" y="1092"/>
                    </a:cubicBezTo>
                    <a:cubicBezTo>
                      <a:pt x="6254" y="4126"/>
                      <a:pt x="6254" y="4126"/>
                      <a:pt x="6254" y="4126"/>
                    </a:cubicBezTo>
                    <a:lnTo>
                      <a:pt x="3064" y="12742"/>
                    </a:lnTo>
                    <a:close/>
                    <a:moveTo>
                      <a:pt x="5722" y="14926"/>
                    </a:moveTo>
                    <a:cubicBezTo>
                      <a:pt x="5656" y="15169"/>
                      <a:pt x="5656" y="15169"/>
                      <a:pt x="5656" y="15169"/>
                    </a:cubicBezTo>
                    <a:cubicBezTo>
                      <a:pt x="5589" y="15290"/>
                      <a:pt x="5589" y="15290"/>
                      <a:pt x="5589" y="15411"/>
                    </a:cubicBezTo>
                    <a:cubicBezTo>
                      <a:pt x="5523" y="15533"/>
                      <a:pt x="5390" y="15654"/>
                      <a:pt x="5323" y="15654"/>
                    </a:cubicBezTo>
                    <a:cubicBezTo>
                      <a:pt x="5124" y="15654"/>
                      <a:pt x="4991" y="15654"/>
                      <a:pt x="4858" y="15533"/>
                    </a:cubicBezTo>
                    <a:cubicBezTo>
                      <a:pt x="4858" y="15533"/>
                      <a:pt x="4858" y="15533"/>
                      <a:pt x="4858" y="15533"/>
                    </a:cubicBezTo>
                    <a:cubicBezTo>
                      <a:pt x="4792" y="15411"/>
                      <a:pt x="4792" y="15411"/>
                      <a:pt x="4792" y="15411"/>
                    </a:cubicBezTo>
                    <a:cubicBezTo>
                      <a:pt x="4659" y="15290"/>
                      <a:pt x="4592" y="15047"/>
                      <a:pt x="4526" y="14804"/>
                    </a:cubicBezTo>
                    <a:cubicBezTo>
                      <a:pt x="4526" y="14562"/>
                      <a:pt x="4526" y="14319"/>
                      <a:pt x="4592" y="14076"/>
                    </a:cubicBezTo>
                    <a:cubicBezTo>
                      <a:pt x="4659" y="13955"/>
                      <a:pt x="4659" y="13955"/>
                      <a:pt x="4659" y="13955"/>
                    </a:cubicBezTo>
                    <a:cubicBezTo>
                      <a:pt x="4725" y="13712"/>
                      <a:pt x="4858" y="13591"/>
                      <a:pt x="4991" y="13470"/>
                    </a:cubicBezTo>
                    <a:cubicBezTo>
                      <a:pt x="5058" y="13470"/>
                      <a:pt x="5058" y="13470"/>
                      <a:pt x="5124" y="13470"/>
                    </a:cubicBezTo>
                    <a:cubicBezTo>
                      <a:pt x="5190" y="13470"/>
                      <a:pt x="5323" y="13470"/>
                      <a:pt x="5390" y="13591"/>
                    </a:cubicBezTo>
                    <a:cubicBezTo>
                      <a:pt x="5523" y="13712"/>
                      <a:pt x="5523" y="13712"/>
                      <a:pt x="5523" y="13712"/>
                    </a:cubicBezTo>
                    <a:cubicBezTo>
                      <a:pt x="5722" y="13955"/>
                      <a:pt x="5789" y="14440"/>
                      <a:pt x="5722" y="14926"/>
                    </a:cubicBezTo>
                    <a:close/>
                    <a:moveTo>
                      <a:pt x="7051" y="16867"/>
                    </a:moveTo>
                    <a:cubicBezTo>
                      <a:pt x="6985" y="17110"/>
                      <a:pt x="6852" y="17231"/>
                      <a:pt x="6719" y="17353"/>
                    </a:cubicBezTo>
                    <a:cubicBezTo>
                      <a:pt x="6586" y="17353"/>
                      <a:pt x="6453" y="17353"/>
                      <a:pt x="6320" y="17231"/>
                    </a:cubicBezTo>
                    <a:cubicBezTo>
                      <a:pt x="6320" y="17231"/>
                      <a:pt x="6320" y="17231"/>
                      <a:pt x="6320" y="17231"/>
                    </a:cubicBezTo>
                    <a:cubicBezTo>
                      <a:pt x="6187" y="17110"/>
                      <a:pt x="6187" y="17110"/>
                      <a:pt x="6187" y="17110"/>
                    </a:cubicBezTo>
                    <a:cubicBezTo>
                      <a:pt x="5988" y="16746"/>
                      <a:pt x="5922" y="16261"/>
                      <a:pt x="5988" y="15897"/>
                    </a:cubicBezTo>
                    <a:cubicBezTo>
                      <a:pt x="5988" y="15775"/>
                      <a:pt x="6054" y="15775"/>
                      <a:pt x="6054" y="15654"/>
                    </a:cubicBezTo>
                    <a:cubicBezTo>
                      <a:pt x="6121" y="15533"/>
                      <a:pt x="6121" y="15533"/>
                      <a:pt x="6121" y="15533"/>
                    </a:cubicBezTo>
                    <a:cubicBezTo>
                      <a:pt x="6121" y="15533"/>
                      <a:pt x="6121" y="15411"/>
                      <a:pt x="6187" y="15290"/>
                    </a:cubicBezTo>
                    <a:cubicBezTo>
                      <a:pt x="6520" y="14319"/>
                      <a:pt x="6520" y="14319"/>
                      <a:pt x="6520" y="14319"/>
                    </a:cubicBezTo>
                    <a:cubicBezTo>
                      <a:pt x="6586" y="14076"/>
                      <a:pt x="6719" y="13955"/>
                      <a:pt x="6852" y="13955"/>
                    </a:cubicBezTo>
                    <a:cubicBezTo>
                      <a:pt x="6852" y="13955"/>
                      <a:pt x="6918" y="13955"/>
                      <a:pt x="6985" y="13955"/>
                    </a:cubicBezTo>
                    <a:cubicBezTo>
                      <a:pt x="7051" y="13955"/>
                      <a:pt x="7184" y="13955"/>
                      <a:pt x="7251" y="14076"/>
                    </a:cubicBezTo>
                    <a:cubicBezTo>
                      <a:pt x="7384" y="14198"/>
                      <a:pt x="7384" y="14198"/>
                      <a:pt x="7384" y="14198"/>
                    </a:cubicBezTo>
                    <a:cubicBezTo>
                      <a:pt x="7583" y="14440"/>
                      <a:pt x="7650" y="15047"/>
                      <a:pt x="7517" y="15533"/>
                    </a:cubicBezTo>
                    <a:lnTo>
                      <a:pt x="7051" y="16867"/>
                    </a:lnTo>
                    <a:close/>
                    <a:moveTo>
                      <a:pt x="8514" y="18445"/>
                    </a:moveTo>
                    <a:cubicBezTo>
                      <a:pt x="8514" y="18445"/>
                      <a:pt x="8514" y="18445"/>
                      <a:pt x="8514" y="18445"/>
                    </a:cubicBezTo>
                    <a:cubicBezTo>
                      <a:pt x="8447" y="18566"/>
                      <a:pt x="8447" y="18566"/>
                      <a:pt x="8447" y="18566"/>
                    </a:cubicBezTo>
                    <a:cubicBezTo>
                      <a:pt x="8381" y="18809"/>
                      <a:pt x="8314" y="18930"/>
                      <a:pt x="8115" y="18930"/>
                    </a:cubicBezTo>
                    <a:cubicBezTo>
                      <a:pt x="7982" y="19052"/>
                      <a:pt x="7849" y="18930"/>
                      <a:pt x="7716" y="18809"/>
                    </a:cubicBezTo>
                    <a:cubicBezTo>
                      <a:pt x="7716" y="18809"/>
                      <a:pt x="7716" y="18809"/>
                      <a:pt x="7716" y="18809"/>
                    </a:cubicBezTo>
                    <a:cubicBezTo>
                      <a:pt x="7650" y="18688"/>
                      <a:pt x="7650" y="18688"/>
                      <a:pt x="7650" y="18688"/>
                    </a:cubicBezTo>
                    <a:cubicBezTo>
                      <a:pt x="7517" y="18566"/>
                      <a:pt x="7450" y="18324"/>
                      <a:pt x="7384" y="18081"/>
                    </a:cubicBezTo>
                    <a:cubicBezTo>
                      <a:pt x="7384" y="17838"/>
                      <a:pt x="7384" y="17596"/>
                      <a:pt x="7450" y="17353"/>
                    </a:cubicBezTo>
                    <a:cubicBezTo>
                      <a:pt x="7450" y="17353"/>
                      <a:pt x="7450" y="17353"/>
                      <a:pt x="7450" y="17353"/>
                    </a:cubicBezTo>
                    <a:cubicBezTo>
                      <a:pt x="7915" y="16018"/>
                      <a:pt x="7915" y="16018"/>
                      <a:pt x="7915" y="16018"/>
                    </a:cubicBezTo>
                    <a:cubicBezTo>
                      <a:pt x="7915" y="16018"/>
                      <a:pt x="7915" y="16018"/>
                      <a:pt x="7915" y="16018"/>
                    </a:cubicBezTo>
                    <a:cubicBezTo>
                      <a:pt x="8181" y="15290"/>
                      <a:pt x="8181" y="15290"/>
                      <a:pt x="8181" y="15290"/>
                    </a:cubicBezTo>
                    <a:cubicBezTo>
                      <a:pt x="8248" y="15047"/>
                      <a:pt x="8447" y="14804"/>
                      <a:pt x="8646" y="14804"/>
                    </a:cubicBezTo>
                    <a:cubicBezTo>
                      <a:pt x="8713" y="14804"/>
                      <a:pt x="8846" y="14926"/>
                      <a:pt x="8912" y="15047"/>
                    </a:cubicBezTo>
                    <a:cubicBezTo>
                      <a:pt x="9045" y="15169"/>
                      <a:pt x="9045" y="15169"/>
                      <a:pt x="9045" y="15169"/>
                    </a:cubicBezTo>
                    <a:cubicBezTo>
                      <a:pt x="9311" y="15411"/>
                      <a:pt x="9378" y="16018"/>
                      <a:pt x="9178" y="16503"/>
                    </a:cubicBezTo>
                    <a:lnTo>
                      <a:pt x="8514" y="18445"/>
                    </a:lnTo>
                    <a:close/>
                    <a:moveTo>
                      <a:pt x="9976" y="20022"/>
                    </a:moveTo>
                    <a:cubicBezTo>
                      <a:pt x="9909" y="20265"/>
                      <a:pt x="9909" y="20265"/>
                      <a:pt x="9909" y="20265"/>
                    </a:cubicBezTo>
                    <a:cubicBezTo>
                      <a:pt x="9843" y="20387"/>
                      <a:pt x="9710" y="20629"/>
                      <a:pt x="9577" y="20629"/>
                    </a:cubicBezTo>
                    <a:cubicBezTo>
                      <a:pt x="9444" y="20751"/>
                      <a:pt x="9311" y="20629"/>
                      <a:pt x="9178" y="20508"/>
                    </a:cubicBezTo>
                    <a:cubicBezTo>
                      <a:pt x="9178" y="20508"/>
                      <a:pt x="9178" y="20508"/>
                      <a:pt x="9178" y="20508"/>
                    </a:cubicBezTo>
                    <a:cubicBezTo>
                      <a:pt x="9045" y="20387"/>
                      <a:pt x="9045" y="20387"/>
                      <a:pt x="9045" y="20387"/>
                    </a:cubicBezTo>
                    <a:cubicBezTo>
                      <a:pt x="8779" y="20144"/>
                      <a:pt x="8713" y="19537"/>
                      <a:pt x="8912" y="19052"/>
                    </a:cubicBezTo>
                    <a:cubicBezTo>
                      <a:pt x="8912" y="18930"/>
                      <a:pt x="8912" y="18930"/>
                      <a:pt x="8912" y="18930"/>
                    </a:cubicBezTo>
                    <a:cubicBezTo>
                      <a:pt x="9045" y="18566"/>
                      <a:pt x="9245" y="18445"/>
                      <a:pt x="9378" y="18445"/>
                    </a:cubicBezTo>
                    <a:cubicBezTo>
                      <a:pt x="9510" y="18445"/>
                      <a:pt x="9577" y="18445"/>
                      <a:pt x="9710" y="18566"/>
                    </a:cubicBezTo>
                    <a:cubicBezTo>
                      <a:pt x="9776" y="18688"/>
                      <a:pt x="9776" y="18688"/>
                      <a:pt x="9776" y="18688"/>
                    </a:cubicBezTo>
                    <a:cubicBezTo>
                      <a:pt x="10042" y="19052"/>
                      <a:pt x="10109" y="19658"/>
                      <a:pt x="9976" y="20022"/>
                    </a:cubicBezTo>
                    <a:close/>
                    <a:moveTo>
                      <a:pt x="17087" y="14562"/>
                    </a:moveTo>
                    <a:cubicBezTo>
                      <a:pt x="16821" y="15290"/>
                      <a:pt x="16821" y="15290"/>
                      <a:pt x="16821" y="15290"/>
                    </a:cubicBezTo>
                    <a:cubicBezTo>
                      <a:pt x="16755" y="15411"/>
                      <a:pt x="16688" y="15533"/>
                      <a:pt x="16555" y="15533"/>
                    </a:cubicBezTo>
                    <a:cubicBezTo>
                      <a:pt x="16489" y="15654"/>
                      <a:pt x="16356" y="15533"/>
                      <a:pt x="16290" y="15533"/>
                    </a:cubicBezTo>
                    <a:cubicBezTo>
                      <a:pt x="15426" y="14440"/>
                      <a:pt x="15426" y="14440"/>
                      <a:pt x="15426" y="14440"/>
                    </a:cubicBezTo>
                    <a:cubicBezTo>
                      <a:pt x="15426" y="14440"/>
                      <a:pt x="15426" y="14440"/>
                      <a:pt x="15426" y="14440"/>
                    </a:cubicBezTo>
                    <a:cubicBezTo>
                      <a:pt x="13033" y="11649"/>
                      <a:pt x="13033" y="11649"/>
                      <a:pt x="13033" y="11649"/>
                    </a:cubicBezTo>
                    <a:cubicBezTo>
                      <a:pt x="12900" y="11528"/>
                      <a:pt x="12767" y="11649"/>
                      <a:pt x="12634" y="11771"/>
                    </a:cubicBezTo>
                    <a:cubicBezTo>
                      <a:pt x="12568" y="12013"/>
                      <a:pt x="12634" y="12256"/>
                      <a:pt x="12767" y="12378"/>
                    </a:cubicBezTo>
                    <a:cubicBezTo>
                      <a:pt x="15160" y="15290"/>
                      <a:pt x="15160" y="15290"/>
                      <a:pt x="15160" y="15290"/>
                    </a:cubicBezTo>
                    <a:cubicBezTo>
                      <a:pt x="15293" y="15290"/>
                      <a:pt x="15293" y="15533"/>
                      <a:pt x="15359" y="15654"/>
                    </a:cubicBezTo>
                    <a:cubicBezTo>
                      <a:pt x="15359" y="15897"/>
                      <a:pt x="15359" y="16018"/>
                      <a:pt x="15293" y="16139"/>
                    </a:cubicBezTo>
                    <a:cubicBezTo>
                      <a:pt x="15027" y="16989"/>
                      <a:pt x="15027" y="16989"/>
                      <a:pt x="15027" y="16989"/>
                    </a:cubicBezTo>
                    <a:cubicBezTo>
                      <a:pt x="14894" y="17231"/>
                      <a:pt x="14694" y="17353"/>
                      <a:pt x="14495" y="17110"/>
                    </a:cubicBezTo>
                    <a:cubicBezTo>
                      <a:pt x="13099" y="15533"/>
                      <a:pt x="13099" y="15533"/>
                      <a:pt x="13099" y="15533"/>
                    </a:cubicBezTo>
                    <a:cubicBezTo>
                      <a:pt x="12102" y="14319"/>
                      <a:pt x="12102" y="14319"/>
                      <a:pt x="12102" y="14319"/>
                    </a:cubicBezTo>
                    <a:cubicBezTo>
                      <a:pt x="12036" y="14319"/>
                      <a:pt x="12036" y="14319"/>
                      <a:pt x="12036" y="14319"/>
                    </a:cubicBezTo>
                    <a:cubicBezTo>
                      <a:pt x="11970" y="14319"/>
                      <a:pt x="11970" y="14319"/>
                      <a:pt x="11903" y="14319"/>
                    </a:cubicBezTo>
                    <a:cubicBezTo>
                      <a:pt x="11837" y="14319"/>
                      <a:pt x="11770" y="14319"/>
                      <a:pt x="11704" y="14440"/>
                    </a:cubicBezTo>
                    <a:cubicBezTo>
                      <a:pt x="11704" y="14562"/>
                      <a:pt x="11704" y="14562"/>
                      <a:pt x="11704" y="14562"/>
                    </a:cubicBezTo>
                    <a:cubicBezTo>
                      <a:pt x="11704" y="14804"/>
                      <a:pt x="11704" y="14926"/>
                      <a:pt x="11837" y="15047"/>
                    </a:cubicBezTo>
                    <a:cubicBezTo>
                      <a:pt x="13365" y="16867"/>
                      <a:pt x="13365" y="16867"/>
                      <a:pt x="13365" y="16867"/>
                    </a:cubicBezTo>
                    <a:cubicBezTo>
                      <a:pt x="13565" y="17110"/>
                      <a:pt x="13631" y="17596"/>
                      <a:pt x="13498" y="17838"/>
                    </a:cubicBezTo>
                    <a:cubicBezTo>
                      <a:pt x="13232" y="18688"/>
                      <a:pt x="13232" y="18688"/>
                      <a:pt x="13232" y="18688"/>
                    </a:cubicBezTo>
                    <a:cubicBezTo>
                      <a:pt x="13166" y="18809"/>
                      <a:pt x="13099" y="18930"/>
                      <a:pt x="13033" y="18930"/>
                    </a:cubicBezTo>
                    <a:cubicBezTo>
                      <a:pt x="12900" y="18930"/>
                      <a:pt x="12834" y="18930"/>
                      <a:pt x="12701" y="18809"/>
                    </a:cubicBezTo>
                    <a:cubicBezTo>
                      <a:pt x="11172" y="16989"/>
                      <a:pt x="11172" y="16989"/>
                      <a:pt x="11172" y="16989"/>
                    </a:cubicBezTo>
                    <a:cubicBezTo>
                      <a:pt x="11106" y="16989"/>
                      <a:pt x="11039" y="16989"/>
                      <a:pt x="10973" y="16989"/>
                    </a:cubicBezTo>
                    <a:cubicBezTo>
                      <a:pt x="10973" y="16989"/>
                      <a:pt x="10973" y="16989"/>
                      <a:pt x="10906" y="16989"/>
                    </a:cubicBezTo>
                    <a:cubicBezTo>
                      <a:pt x="10840" y="16989"/>
                      <a:pt x="10840" y="17110"/>
                      <a:pt x="10773" y="17110"/>
                    </a:cubicBezTo>
                    <a:cubicBezTo>
                      <a:pt x="10773" y="17231"/>
                      <a:pt x="10773" y="17231"/>
                      <a:pt x="10773" y="17231"/>
                    </a:cubicBezTo>
                    <a:cubicBezTo>
                      <a:pt x="10773" y="17474"/>
                      <a:pt x="10773" y="17596"/>
                      <a:pt x="10906" y="17717"/>
                    </a:cubicBezTo>
                    <a:cubicBezTo>
                      <a:pt x="11637" y="18566"/>
                      <a:pt x="11637" y="18566"/>
                      <a:pt x="11637" y="18566"/>
                    </a:cubicBezTo>
                    <a:cubicBezTo>
                      <a:pt x="11770" y="18809"/>
                      <a:pt x="11837" y="19294"/>
                      <a:pt x="11704" y="19537"/>
                    </a:cubicBezTo>
                    <a:cubicBezTo>
                      <a:pt x="11438" y="20265"/>
                      <a:pt x="11438" y="20265"/>
                      <a:pt x="11438" y="20265"/>
                    </a:cubicBezTo>
                    <a:cubicBezTo>
                      <a:pt x="11438" y="20508"/>
                      <a:pt x="11305" y="20629"/>
                      <a:pt x="11238" y="20629"/>
                    </a:cubicBezTo>
                    <a:cubicBezTo>
                      <a:pt x="11106" y="20629"/>
                      <a:pt x="11039" y="20629"/>
                      <a:pt x="10973" y="20508"/>
                    </a:cubicBezTo>
                    <a:cubicBezTo>
                      <a:pt x="10507" y="20022"/>
                      <a:pt x="10507" y="20022"/>
                      <a:pt x="10507" y="20022"/>
                    </a:cubicBezTo>
                    <a:cubicBezTo>
                      <a:pt x="10574" y="19294"/>
                      <a:pt x="10441" y="18445"/>
                      <a:pt x="10042" y="17960"/>
                    </a:cubicBezTo>
                    <a:cubicBezTo>
                      <a:pt x="9976" y="17838"/>
                      <a:pt x="9976" y="17838"/>
                      <a:pt x="9976" y="17838"/>
                    </a:cubicBezTo>
                    <a:cubicBezTo>
                      <a:pt x="9776" y="17596"/>
                      <a:pt x="9577" y="17596"/>
                      <a:pt x="9378" y="17596"/>
                    </a:cubicBezTo>
                    <a:cubicBezTo>
                      <a:pt x="9577" y="16989"/>
                      <a:pt x="9577" y="16989"/>
                      <a:pt x="9577" y="16989"/>
                    </a:cubicBezTo>
                    <a:cubicBezTo>
                      <a:pt x="9909" y="16139"/>
                      <a:pt x="9776" y="14926"/>
                      <a:pt x="9311" y="14440"/>
                    </a:cubicBezTo>
                    <a:cubicBezTo>
                      <a:pt x="9178" y="14319"/>
                      <a:pt x="9178" y="14319"/>
                      <a:pt x="9178" y="14319"/>
                    </a:cubicBezTo>
                    <a:cubicBezTo>
                      <a:pt x="8979" y="13955"/>
                      <a:pt x="8646" y="13955"/>
                      <a:pt x="8381" y="13955"/>
                    </a:cubicBezTo>
                    <a:cubicBezTo>
                      <a:pt x="8248" y="14076"/>
                      <a:pt x="8115" y="14198"/>
                      <a:pt x="8048" y="14319"/>
                    </a:cubicBezTo>
                    <a:cubicBezTo>
                      <a:pt x="7915" y="13955"/>
                      <a:pt x="7782" y="13712"/>
                      <a:pt x="7583" y="13470"/>
                    </a:cubicBezTo>
                    <a:cubicBezTo>
                      <a:pt x="7517" y="13348"/>
                      <a:pt x="7517" y="13348"/>
                      <a:pt x="7517" y="13348"/>
                    </a:cubicBezTo>
                    <a:cubicBezTo>
                      <a:pt x="7251" y="12984"/>
                      <a:pt x="6985" y="12984"/>
                      <a:pt x="6719" y="13106"/>
                    </a:cubicBezTo>
                    <a:cubicBezTo>
                      <a:pt x="6520" y="13106"/>
                      <a:pt x="6320" y="13348"/>
                      <a:pt x="6121" y="13712"/>
                    </a:cubicBezTo>
                    <a:cubicBezTo>
                      <a:pt x="6054" y="13470"/>
                      <a:pt x="5922" y="13227"/>
                      <a:pt x="5789" y="12984"/>
                    </a:cubicBezTo>
                    <a:cubicBezTo>
                      <a:pt x="5656" y="12863"/>
                      <a:pt x="5656" y="12863"/>
                      <a:pt x="5656" y="12863"/>
                    </a:cubicBezTo>
                    <a:cubicBezTo>
                      <a:pt x="5456" y="12620"/>
                      <a:pt x="5190" y="12499"/>
                      <a:pt x="4925" y="12620"/>
                    </a:cubicBezTo>
                    <a:cubicBezTo>
                      <a:pt x="4725" y="11649"/>
                      <a:pt x="4725" y="11649"/>
                      <a:pt x="4725" y="11649"/>
                    </a:cubicBezTo>
                    <a:cubicBezTo>
                      <a:pt x="4659" y="11528"/>
                      <a:pt x="4659" y="11528"/>
                      <a:pt x="4592" y="11407"/>
                    </a:cubicBezTo>
                    <a:cubicBezTo>
                      <a:pt x="4260" y="11164"/>
                      <a:pt x="4260" y="11164"/>
                      <a:pt x="4260" y="11164"/>
                    </a:cubicBezTo>
                    <a:cubicBezTo>
                      <a:pt x="6586" y="4733"/>
                      <a:pt x="6586" y="4733"/>
                      <a:pt x="6586" y="4733"/>
                    </a:cubicBezTo>
                    <a:cubicBezTo>
                      <a:pt x="8181" y="4733"/>
                      <a:pt x="8181" y="4733"/>
                      <a:pt x="8181" y="4733"/>
                    </a:cubicBezTo>
                    <a:cubicBezTo>
                      <a:pt x="6852" y="6189"/>
                      <a:pt x="6852" y="6189"/>
                      <a:pt x="6852" y="6189"/>
                    </a:cubicBezTo>
                    <a:cubicBezTo>
                      <a:pt x="6786" y="6189"/>
                      <a:pt x="6719" y="6431"/>
                      <a:pt x="6719" y="6553"/>
                    </a:cubicBezTo>
                    <a:cubicBezTo>
                      <a:pt x="6719" y="10557"/>
                      <a:pt x="6719" y="10557"/>
                      <a:pt x="6719" y="10557"/>
                    </a:cubicBezTo>
                    <a:cubicBezTo>
                      <a:pt x="6719" y="10679"/>
                      <a:pt x="6786" y="10921"/>
                      <a:pt x="6852" y="10921"/>
                    </a:cubicBezTo>
                    <a:cubicBezTo>
                      <a:pt x="6918" y="11043"/>
                      <a:pt x="6918" y="11043"/>
                      <a:pt x="6985" y="11043"/>
                    </a:cubicBezTo>
                    <a:cubicBezTo>
                      <a:pt x="6985" y="11043"/>
                      <a:pt x="7051" y="11043"/>
                      <a:pt x="7051" y="11043"/>
                    </a:cubicBezTo>
                    <a:cubicBezTo>
                      <a:pt x="8181" y="10436"/>
                      <a:pt x="8181" y="10436"/>
                      <a:pt x="8181" y="10436"/>
                    </a:cubicBezTo>
                    <a:cubicBezTo>
                      <a:pt x="8580" y="10315"/>
                      <a:pt x="8912" y="9587"/>
                      <a:pt x="8912" y="8858"/>
                    </a:cubicBezTo>
                    <a:cubicBezTo>
                      <a:pt x="8912" y="7888"/>
                      <a:pt x="8912" y="7888"/>
                      <a:pt x="8912" y="7888"/>
                    </a:cubicBezTo>
                    <a:cubicBezTo>
                      <a:pt x="10574" y="7888"/>
                      <a:pt x="10574" y="7888"/>
                      <a:pt x="10574" y="7888"/>
                    </a:cubicBezTo>
                    <a:cubicBezTo>
                      <a:pt x="10707" y="9344"/>
                      <a:pt x="11371" y="10315"/>
                      <a:pt x="12435" y="10315"/>
                    </a:cubicBezTo>
                    <a:cubicBezTo>
                      <a:pt x="14096" y="10315"/>
                      <a:pt x="14096" y="10315"/>
                      <a:pt x="14096" y="10315"/>
                    </a:cubicBezTo>
                    <a:cubicBezTo>
                      <a:pt x="16954" y="13591"/>
                      <a:pt x="16954" y="13591"/>
                      <a:pt x="16954" y="13591"/>
                    </a:cubicBezTo>
                    <a:cubicBezTo>
                      <a:pt x="17154" y="13712"/>
                      <a:pt x="17220" y="14198"/>
                      <a:pt x="17087" y="14562"/>
                    </a:cubicBezTo>
                    <a:close/>
                    <a:moveTo>
                      <a:pt x="16954" y="11407"/>
                    </a:moveTo>
                    <a:cubicBezTo>
                      <a:pt x="16954" y="11528"/>
                      <a:pt x="16888" y="11528"/>
                      <a:pt x="16888" y="11649"/>
                    </a:cubicBezTo>
                    <a:cubicBezTo>
                      <a:pt x="16755" y="12256"/>
                      <a:pt x="16755" y="12256"/>
                      <a:pt x="16755" y="12256"/>
                    </a:cubicBezTo>
                    <a:cubicBezTo>
                      <a:pt x="14429" y="9587"/>
                      <a:pt x="14429" y="9587"/>
                      <a:pt x="14429" y="9587"/>
                    </a:cubicBezTo>
                    <a:cubicBezTo>
                      <a:pt x="14362" y="9465"/>
                      <a:pt x="14296" y="9465"/>
                      <a:pt x="14229" y="9465"/>
                    </a:cubicBezTo>
                    <a:cubicBezTo>
                      <a:pt x="12435" y="9465"/>
                      <a:pt x="12435" y="9465"/>
                      <a:pt x="12435" y="9465"/>
                    </a:cubicBezTo>
                    <a:cubicBezTo>
                      <a:pt x="12102" y="9465"/>
                      <a:pt x="11039" y="9222"/>
                      <a:pt x="11039" y="7402"/>
                    </a:cubicBezTo>
                    <a:cubicBezTo>
                      <a:pt x="11039" y="7160"/>
                      <a:pt x="10906" y="6917"/>
                      <a:pt x="10773" y="6917"/>
                    </a:cubicBezTo>
                    <a:cubicBezTo>
                      <a:pt x="8646" y="6917"/>
                      <a:pt x="8646" y="6917"/>
                      <a:pt x="8646" y="6917"/>
                    </a:cubicBezTo>
                    <a:cubicBezTo>
                      <a:pt x="8514" y="6917"/>
                      <a:pt x="8447" y="7160"/>
                      <a:pt x="8447" y="7402"/>
                    </a:cubicBezTo>
                    <a:cubicBezTo>
                      <a:pt x="8447" y="8858"/>
                      <a:pt x="8447" y="8858"/>
                      <a:pt x="8447" y="8858"/>
                    </a:cubicBezTo>
                    <a:cubicBezTo>
                      <a:pt x="8447" y="9222"/>
                      <a:pt x="8248" y="9587"/>
                      <a:pt x="8048" y="9587"/>
                    </a:cubicBezTo>
                    <a:cubicBezTo>
                      <a:pt x="7251" y="10072"/>
                      <a:pt x="7251" y="10072"/>
                      <a:pt x="7251" y="10072"/>
                    </a:cubicBezTo>
                    <a:cubicBezTo>
                      <a:pt x="7251" y="6796"/>
                      <a:pt x="7251" y="6796"/>
                      <a:pt x="7251" y="6796"/>
                    </a:cubicBezTo>
                    <a:cubicBezTo>
                      <a:pt x="9178" y="4733"/>
                      <a:pt x="9178" y="4733"/>
                      <a:pt x="9178" y="4733"/>
                    </a:cubicBezTo>
                    <a:cubicBezTo>
                      <a:pt x="14894" y="4733"/>
                      <a:pt x="14894" y="4733"/>
                      <a:pt x="14894" y="4733"/>
                    </a:cubicBezTo>
                    <a:cubicBezTo>
                      <a:pt x="17220" y="11164"/>
                      <a:pt x="17220" y="11164"/>
                      <a:pt x="17220" y="11164"/>
                    </a:cubicBezTo>
                    <a:lnTo>
                      <a:pt x="16954" y="11407"/>
                    </a:lnTo>
                    <a:close/>
                    <a:moveTo>
                      <a:pt x="18416" y="12742"/>
                    </a:moveTo>
                    <a:cubicBezTo>
                      <a:pt x="15226" y="4126"/>
                      <a:pt x="15226" y="4126"/>
                      <a:pt x="15226" y="4126"/>
                    </a:cubicBezTo>
                    <a:cubicBezTo>
                      <a:pt x="17685" y="1092"/>
                      <a:pt x="17685" y="1092"/>
                      <a:pt x="17685" y="1092"/>
                    </a:cubicBezTo>
                    <a:cubicBezTo>
                      <a:pt x="20875" y="9708"/>
                      <a:pt x="20875" y="9708"/>
                      <a:pt x="20875" y="9708"/>
                    </a:cubicBezTo>
                    <a:lnTo>
                      <a:pt x="18416" y="12742"/>
                    </a:lnTo>
                    <a:close/>
                  </a:path>
                </a:pathLst>
              </a:custGeom>
              <a:solidFill>
                <a:srgbClr val="499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sp>
        <p:nvSpPr>
          <p:cNvPr id="136" name="TextBox 141">
            <a:extLst>
              <a:ext uri="{FF2B5EF4-FFF2-40B4-BE49-F238E27FC236}">
                <a16:creationId xmlns:a16="http://schemas.microsoft.com/office/drawing/2014/main" id="{2371A5AB-97FF-4E16-B737-FAD537C930AF}"/>
              </a:ext>
            </a:extLst>
          </p:cNvPr>
          <p:cNvSpPr txBox="1"/>
          <p:nvPr/>
        </p:nvSpPr>
        <p:spPr>
          <a:xfrm>
            <a:off x="4186790" y="6078827"/>
            <a:ext cx="114390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i="1">
                <a:solidFill>
                  <a:srgbClr val="535353"/>
                </a:solidFill>
              </a:defRPr>
            </a:lvl1pPr>
          </a:lstStyle>
          <a:p>
            <a:r>
              <a:rPr 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Experience </a:t>
            </a:r>
            <a:r>
              <a:rPr b="1" dirty="0">
                <a:latin typeface="Meiryo UI" panose="020B0604030504040204" pitchFamily="50" charset="-128"/>
                <a:ea typeface="Meiryo UI" panose="020B0604030504040204" pitchFamily="50" charset="-128"/>
              </a:rPr>
              <a:t>Cloud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D4F7613-1CD5-4512-86B3-14491F769B6F}"/>
              </a:ext>
            </a:extLst>
          </p:cNvPr>
          <p:cNvSpPr/>
          <p:nvPr/>
        </p:nvSpPr>
        <p:spPr>
          <a:xfrm rot="5400000">
            <a:off x="4600084" y="4739046"/>
            <a:ext cx="400785" cy="2196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499AD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A76C4EF-6FDE-476B-987B-01FB01055B6E}"/>
              </a:ext>
            </a:extLst>
          </p:cNvPr>
          <p:cNvGrpSpPr/>
          <p:nvPr/>
        </p:nvGrpSpPr>
        <p:grpSpPr>
          <a:xfrm>
            <a:off x="737901" y="2208221"/>
            <a:ext cx="10588846" cy="4133589"/>
            <a:chOff x="737901" y="2208221"/>
            <a:chExt cx="10588846" cy="4133589"/>
          </a:xfrm>
        </p:grpSpPr>
        <p:pic>
          <p:nvPicPr>
            <p:cNvPr id="105" name="Picture 103">
              <a:extLst>
                <a:ext uri="{FF2B5EF4-FFF2-40B4-BE49-F238E27FC236}">
                  <a16:creationId xmlns:a16="http://schemas.microsoft.com/office/drawing/2014/main" id="{9A03A56D-8F01-4557-AF72-25EEE1DF8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9" t="5080" r="3815" b="26795"/>
            <a:stretch/>
          </p:blipFill>
          <p:spPr>
            <a:xfrm>
              <a:off x="737901" y="2213493"/>
              <a:ext cx="769742" cy="584374"/>
            </a:xfrm>
            <a:prstGeom prst="rect">
              <a:avLst/>
            </a:prstGeom>
          </p:spPr>
        </p:pic>
        <p:grpSp>
          <p:nvGrpSpPr>
            <p:cNvPr id="106" name="Group 104">
              <a:extLst>
                <a:ext uri="{FF2B5EF4-FFF2-40B4-BE49-F238E27FC236}">
                  <a16:creationId xmlns:a16="http://schemas.microsoft.com/office/drawing/2014/main" id="{9A92AED1-3A85-4954-AB85-172E0E07EE2D}"/>
                </a:ext>
              </a:extLst>
            </p:cNvPr>
            <p:cNvGrpSpPr/>
            <p:nvPr/>
          </p:nvGrpSpPr>
          <p:grpSpPr>
            <a:xfrm>
              <a:off x="1847878" y="4320495"/>
              <a:ext cx="955711" cy="498477"/>
              <a:chOff x="1750678" y="4337749"/>
              <a:chExt cx="955711" cy="498477"/>
            </a:xfrm>
            <a:effectLst>
              <a:glow rad="139700">
                <a:schemeClr val="bg1">
                  <a:alpha val="35000"/>
                </a:schemeClr>
              </a:glow>
            </a:effectLst>
          </p:grpSpPr>
          <p:sp>
            <p:nvSpPr>
              <p:cNvPr id="128" name="TextBox 105">
                <a:extLst>
                  <a:ext uri="{FF2B5EF4-FFF2-40B4-BE49-F238E27FC236}">
                    <a16:creationId xmlns:a16="http://schemas.microsoft.com/office/drawing/2014/main" id="{2AE28111-22B2-4257-9F22-CA866F34343F}"/>
                  </a:ext>
                </a:extLst>
              </p:cNvPr>
              <p:cNvSpPr txBox="1"/>
              <p:nvPr/>
            </p:nvSpPr>
            <p:spPr>
              <a:xfrm>
                <a:off x="1750678" y="4605394"/>
                <a:ext cx="955711" cy="2308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b="1" dirty="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anose="020B0604020202020204" pitchFamily="34" charset="0"/>
                  </a:rPr>
                  <a:t>Tax </a:t>
                </a:r>
                <a:r>
                  <a:rPr lang="en-US" sz="900" b="1" dirty="0">
                    <a:solidFill>
                      <a:schemeClr val="accent6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anose="020B0604020202020204" pitchFamily="34" charset="0"/>
                  </a:rPr>
                  <a:t>Services</a:t>
                </a:r>
              </a:p>
            </p:txBody>
          </p:sp>
          <p:pic>
            <p:nvPicPr>
              <p:cNvPr id="129" name="Picture 106">
                <a:extLst>
                  <a:ext uri="{FF2B5EF4-FFF2-40B4-BE49-F238E27FC236}">
                    <a16:creationId xmlns:a16="http://schemas.microsoft.com/office/drawing/2014/main" id="{D364B99E-2FE2-4816-B599-DA74BCBB7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8940" y="4337749"/>
                <a:ext cx="918746" cy="271629"/>
              </a:xfrm>
              <a:prstGeom prst="rect">
                <a:avLst/>
              </a:prstGeom>
            </p:spPr>
          </p:pic>
        </p:grpSp>
        <p:grpSp>
          <p:nvGrpSpPr>
            <p:cNvPr id="107" name="Group 108">
              <a:extLst>
                <a:ext uri="{FF2B5EF4-FFF2-40B4-BE49-F238E27FC236}">
                  <a16:creationId xmlns:a16="http://schemas.microsoft.com/office/drawing/2014/main" id="{D82B64DD-1AAA-45BF-9DA5-3CFD190A4718}"/>
                </a:ext>
              </a:extLst>
            </p:cNvPr>
            <p:cNvGrpSpPr/>
            <p:nvPr/>
          </p:nvGrpSpPr>
          <p:grpSpPr>
            <a:xfrm>
              <a:off x="3121530" y="2225770"/>
              <a:ext cx="911695" cy="785295"/>
              <a:chOff x="3045947" y="2175823"/>
              <a:chExt cx="911695" cy="785295"/>
            </a:xfrm>
            <a:effectLst/>
          </p:grpSpPr>
          <p:sp>
            <p:nvSpPr>
              <p:cNvPr id="125" name="TextBox 109">
                <a:extLst>
                  <a:ext uri="{FF2B5EF4-FFF2-40B4-BE49-F238E27FC236}">
                    <a16:creationId xmlns:a16="http://schemas.microsoft.com/office/drawing/2014/main" id="{885501A3-58FF-4CCB-91AC-220958BE33E1}"/>
                  </a:ext>
                </a:extLst>
              </p:cNvPr>
              <p:cNvSpPr txBox="1"/>
              <p:nvPr/>
            </p:nvSpPr>
            <p:spPr>
              <a:xfrm>
                <a:off x="3045947" y="2730286"/>
                <a:ext cx="761747" cy="2308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ja-JP" sz="900" b="1" dirty="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anose="020B0604020202020204" pitchFamily="34" charset="0"/>
                  </a:rPr>
                  <a:t>CAD/</a:t>
                </a:r>
                <a:r>
                  <a:rPr lang="en-US" sz="900" b="1" dirty="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anose="020B0604020202020204" pitchFamily="34" charset="0"/>
                  </a:rPr>
                  <a:t>PLM</a:t>
                </a:r>
              </a:p>
            </p:txBody>
          </p:sp>
          <p:pic>
            <p:nvPicPr>
              <p:cNvPr id="126" name="Picture 110">
                <a:extLst>
                  <a:ext uri="{FF2B5EF4-FFF2-40B4-BE49-F238E27FC236}">
                    <a16:creationId xmlns:a16="http://schemas.microsoft.com/office/drawing/2014/main" id="{7DD56F0E-6B26-474E-9AAC-1F25DD29C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342" y="2175823"/>
                <a:ext cx="809625" cy="237490"/>
              </a:xfrm>
              <a:prstGeom prst="rect">
                <a:avLst/>
              </a:prstGeom>
              <a:effectLst/>
            </p:spPr>
          </p:pic>
          <p:pic>
            <p:nvPicPr>
              <p:cNvPr id="127" name="Picture 118">
                <a:extLst>
                  <a:ext uri="{FF2B5EF4-FFF2-40B4-BE49-F238E27FC236}">
                    <a16:creationId xmlns:a16="http://schemas.microsoft.com/office/drawing/2014/main" id="{2F612170-B891-4F8B-9702-107B6361F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2767" y="2353203"/>
                <a:ext cx="904875" cy="457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8" name="Group 119">
              <a:extLst>
                <a:ext uri="{FF2B5EF4-FFF2-40B4-BE49-F238E27FC236}">
                  <a16:creationId xmlns:a16="http://schemas.microsoft.com/office/drawing/2014/main" id="{379F1055-6036-4D32-88A8-9FC18E0F06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234" y="2421074"/>
              <a:ext cx="1498330" cy="444993"/>
              <a:chOff x="5458475" y="2386840"/>
              <a:chExt cx="1335524" cy="378800"/>
            </a:xfrm>
            <a:effectLst/>
          </p:grpSpPr>
          <p:pic>
            <p:nvPicPr>
              <p:cNvPr id="123" name="Picture 120">
                <a:extLst>
                  <a:ext uri="{FF2B5EF4-FFF2-40B4-BE49-F238E27FC236}">
                    <a16:creationId xmlns:a16="http://schemas.microsoft.com/office/drawing/2014/main" id="{E75D6D4D-77C2-4588-A86A-93A65939A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8901" y="2386840"/>
                <a:ext cx="1143000" cy="186146"/>
              </a:xfrm>
              <a:prstGeom prst="rect">
                <a:avLst/>
              </a:prstGeom>
              <a:effectLst/>
            </p:spPr>
          </p:pic>
          <p:sp>
            <p:nvSpPr>
              <p:cNvPr id="124" name="TextBox 121">
                <a:extLst>
                  <a:ext uri="{FF2B5EF4-FFF2-40B4-BE49-F238E27FC236}">
                    <a16:creationId xmlns:a16="http://schemas.microsoft.com/office/drawing/2014/main" id="{D360BB6C-63CA-4E24-9CCA-1ED921973B34}"/>
                  </a:ext>
                </a:extLst>
              </p:cNvPr>
              <p:cNvSpPr txBox="1"/>
              <p:nvPr/>
            </p:nvSpPr>
            <p:spPr>
              <a:xfrm>
                <a:off x="5458475" y="2569144"/>
                <a:ext cx="1335524" cy="19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900" b="1" dirty="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anose="020B0604020202020204" pitchFamily="34" charset="0"/>
                  </a:rPr>
                  <a:t>品質管理</a:t>
                </a:r>
                <a:endParaRPr lang="en-US" sz="900" b="1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" name="Group 122">
              <a:extLst>
                <a:ext uri="{FF2B5EF4-FFF2-40B4-BE49-F238E27FC236}">
                  <a16:creationId xmlns:a16="http://schemas.microsoft.com/office/drawing/2014/main" id="{782CDE80-DCBC-43A9-89E0-0D40F0B9325E}"/>
                </a:ext>
              </a:extLst>
            </p:cNvPr>
            <p:cNvGrpSpPr/>
            <p:nvPr/>
          </p:nvGrpSpPr>
          <p:grpSpPr>
            <a:xfrm>
              <a:off x="7795753" y="2325418"/>
              <a:ext cx="1343650" cy="512795"/>
              <a:chOff x="7831106" y="1773528"/>
              <a:chExt cx="1343650" cy="512795"/>
            </a:xfrm>
            <a:effectLst/>
          </p:grpSpPr>
          <p:sp>
            <p:nvSpPr>
              <p:cNvPr id="121" name="TextBox 123">
                <a:extLst>
                  <a:ext uri="{FF2B5EF4-FFF2-40B4-BE49-F238E27FC236}">
                    <a16:creationId xmlns:a16="http://schemas.microsoft.com/office/drawing/2014/main" id="{44ED4B98-9832-42DF-8E86-C2C1E087B583}"/>
                  </a:ext>
                </a:extLst>
              </p:cNvPr>
              <p:cNvSpPr txBox="1"/>
              <p:nvPr/>
            </p:nvSpPr>
            <p:spPr>
              <a:xfrm>
                <a:off x="8291523" y="205549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900" b="1" dirty="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anose="020B0604020202020204" pitchFamily="34" charset="0"/>
                  </a:rPr>
                  <a:t>物流管理</a:t>
                </a:r>
                <a:endParaRPr lang="en-US" sz="900" b="1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endParaRPr>
              </a:p>
            </p:txBody>
          </p:sp>
          <p:pic>
            <p:nvPicPr>
              <p:cNvPr id="122" name="Picture 124">
                <a:extLst>
                  <a:ext uri="{FF2B5EF4-FFF2-40B4-BE49-F238E27FC236}">
                    <a16:creationId xmlns:a16="http://schemas.microsoft.com/office/drawing/2014/main" id="{2F17D8E8-4A58-4952-9172-BB877D3CF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106" y="1773528"/>
                <a:ext cx="1343650" cy="285244"/>
              </a:xfrm>
              <a:prstGeom prst="rect">
                <a:avLst/>
              </a:prstGeom>
            </p:spPr>
          </p:pic>
        </p:grpSp>
        <p:sp>
          <p:nvSpPr>
            <p:cNvPr id="119" name="TextBox 126">
              <a:extLst>
                <a:ext uri="{FF2B5EF4-FFF2-40B4-BE49-F238E27FC236}">
                  <a16:creationId xmlns:a16="http://schemas.microsoft.com/office/drawing/2014/main" id="{4F2E282A-9E9D-4327-9979-D4F8CD3386D7}"/>
                </a:ext>
              </a:extLst>
            </p:cNvPr>
            <p:cNvSpPr txBox="1"/>
            <p:nvPr/>
          </p:nvSpPr>
          <p:spPr>
            <a:xfrm>
              <a:off x="9461230" y="4991948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900" b="1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人事管理</a:t>
              </a:r>
              <a:endParaRPr lang="en-US" sz="900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endParaRPr>
            </a:p>
          </p:txBody>
        </p:sp>
        <p:pic>
          <p:nvPicPr>
            <p:cNvPr id="111" name="Picture 128">
              <a:extLst>
                <a:ext uri="{FF2B5EF4-FFF2-40B4-BE49-F238E27FC236}">
                  <a16:creationId xmlns:a16="http://schemas.microsoft.com/office/drawing/2014/main" id="{AF70328B-0C5D-43D9-84E8-01C17775F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9" t="5080" r="3815" b="26795"/>
            <a:stretch/>
          </p:blipFill>
          <p:spPr>
            <a:xfrm>
              <a:off x="10557005" y="2208221"/>
              <a:ext cx="769742" cy="584374"/>
            </a:xfrm>
            <a:prstGeom prst="rect">
              <a:avLst/>
            </a:prstGeom>
          </p:spPr>
        </p:pic>
        <p:pic>
          <p:nvPicPr>
            <p:cNvPr id="3" name="Picture 128">
              <a:extLst>
                <a:ext uri="{FF2B5EF4-FFF2-40B4-BE49-F238E27FC236}">
                  <a16:creationId xmlns:a16="http://schemas.microsoft.com/office/drawing/2014/main" id="{474A20DA-D668-4DC9-A912-ED59234FB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9" t="5080" r="3815" b="26795"/>
            <a:stretch/>
          </p:blipFill>
          <p:spPr>
            <a:xfrm>
              <a:off x="3461163" y="5757436"/>
              <a:ext cx="769742" cy="584374"/>
            </a:xfrm>
            <a:prstGeom prst="rect">
              <a:avLst/>
            </a:prstGeom>
          </p:spPr>
        </p:pic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C6223D40-5896-4045-A1AA-2DA7713DFB81}"/>
              </a:ext>
            </a:extLst>
          </p:cNvPr>
          <p:cNvSpPr txBox="1"/>
          <p:nvPr/>
        </p:nvSpPr>
        <p:spPr>
          <a:xfrm>
            <a:off x="3990341" y="5843373"/>
            <a:ext cx="154017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000" b="1">
                <a:solidFill>
                  <a:srgbClr val="535353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仕入先管理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A6960E-F9B0-4D4B-940A-5E32A6751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2" y="5417797"/>
            <a:ext cx="900799" cy="4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販売者のロゴ">
            <a:extLst>
              <a:ext uri="{FF2B5EF4-FFF2-40B4-BE49-F238E27FC236}">
                <a16:creationId xmlns:a16="http://schemas.microsoft.com/office/drawing/2014/main" id="{B1B33E1B-81D1-4DFF-8AF5-79FE9199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326" y="4355182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09">
            <a:extLst>
              <a:ext uri="{FF2B5EF4-FFF2-40B4-BE49-F238E27FC236}">
                <a16:creationId xmlns:a16="http://schemas.microsoft.com/office/drawing/2014/main" id="{A984F5E7-3632-499C-A3E5-09F2BC4ACCEC}"/>
              </a:ext>
            </a:extLst>
          </p:cNvPr>
          <p:cNvSpPr txBox="1"/>
          <p:nvPr/>
        </p:nvSpPr>
        <p:spPr>
          <a:xfrm>
            <a:off x="750062" y="5819505"/>
            <a:ext cx="646331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ja-JP" altLang="en-US" sz="900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名刺管理</a:t>
            </a:r>
            <a:endParaRPr lang="en-US" sz="9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A937F-7C27-E448-AB2D-B3C627014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6" b="14578"/>
          <a:stretch/>
        </p:blipFill>
        <p:spPr>
          <a:xfrm>
            <a:off x="-1" y="0"/>
            <a:ext cx="12184765" cy="6858000"/>
          </a:xfrm>
          <a:prstGeom prst="rect">
            <a:avLst/>
          </a:prstGeom>
        </p:spPr>
      </p:pic>
      <p:sp>
        <p:nvSpPr>
          <p:cNvPr id="6" name="Rectangle 58">
            <a:extLst>
              <a:ext uri="{FF2B5EF4-FFF2-40B4-BE49-F238E27FC236}">
                <a16:creationId xmlns:a16="http://schemas.microsoft.com/office/drawing/2014/main" id="{172A72E6-04B1-1845-8D4F-974535B5EDF7}"/>
              </a:ext>
            </a:extLst>
          </p:cNvPr>
          <p:cNvSpPr/>
          <p:nvPr/>
        </p:nvSpPr>
        <p:spPr>
          <a:xfrm>
            <a:off x="0" y="1"/>
            <a:ext cx="11070866" cy="6857999"/>
          </a:xfrm>
          <a:prstGeom prst="rect">
            <a:avLst/>
          </a:prstGeom>
          <a:gradFill>
            <a:gsLst>
              <a:gs pos="0">
                <a:srgbClr val="000000">
                  <a:alpha val="20000"/>
                </a:srgbClr>
              </a:gs>
              <a:gs pos="99000">
                <a:schemeClr val="tx1">
                  <a:alpha val="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6033B686-FC43-F64A-9F6E-98EC8F62F37F}"/>
              </a:ext>
            </a:extLst>
          </p:cNvPr>
          <p:cNvSpPr/>
          <p:nvPr/>
        </p:nvSpPr>
        <p:spPr>
          <a:xfrm>
            <a:off x="646998" y="597420"/>
            <a:ext cx="3945365" cy="566315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A58DE2-D32E-46CE-B174-5A61A069432E}"/>
              </a:ext>
            </a:extLst>
          </p:cNvPr>
          <p:cNvSpPr txBox="1"/>
          <p:nvPr/>
        </p:nvSpPr>
        <p:spPr>
          <a:xfrm>
            <a:off x="1473212" y="2413336"/>
            <a:ext cx="229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ea typeface="Nexa Bold" charset="0"/>
                <a:cs typeface="Nexa Bold" charset="0"/>
              </a:rPr>
              <a:t>Q &amp; A</a:t>
            </a:r>
          </a:p>
        </p:txBody>
      </p:sp>
      <p:pic>
        <p:nvPicPr>
          <p:cNvPr id="16" name="RS_Logo+tag_colorMark-white-text_1000px.png" descr="RS_Logo+tag_colorMark-white-text_1000px.png">
            <a:extLst>
              <a:ext uri="{FF2B5EF4-FFF2-40B4-BE49-F238E27FC236}">
                <a16:creationId xmlns:a16="http://schemas.microsoft.com/office/drawing/2014/main" id="{8D187FC5-AE42-2D43-979D-25207DEE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92" y="5007956"/>
            <a:ext cx="1971384" cy="5480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6422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A4BD69-0D0B-1E43-BFE9-3BB801A62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20"/>
            <a:ext cx="12192000" cy="6858000"/>
          </a:xfrm>
          <a:prstGeom prst="rect">
            <a:avLst/>
          </a:prstGeom>
        </p:spPr>
      </p:pic>
      <p:sp>
        <p:nvSpPr>
          <p:cNvPr id="6" name="Rectangle 58">
            <a:extLst>
              <a:ext uri="{FF2B5EF4-FFF2-40B4-BE49-F238E27FC236}">
                <a16:creationId xmlns:a16="http://schemas.microsoft.com/office/drawing/2014/main" id="{172A72E6-04B1-1845-8D4F-974535B5EDF7}"/>
              </a:ext>
            </a:extLst>
          </p:cNvPr>
          <p:cNvSpPr/>
          <p:nvPr/>
        </p:nvSpPr>
        <p:spPr>
          <a:xfrm>
            <a:off x="0" y="1"/>
            <a:ext cx="11070866" cy="6857999"/>
          </a:xfrm>
          <a:prstGeom prst="rect">
            <a:avLst/>
          </a:prstGeom>
          <a:gradFill>
            <a:gsLst>
              <a:gs pos="0">
                <a:srgbClr val="000000">
                  <a:alpha val="20000"/>
                </a:srgbClr>
              </a:gs>
              <a:gs pos="99000">
                <a:schemeClr val="tx1">
                  <a:alpha val="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6033B686-FC43-F64A-9F6E-98EC8F62F37F}"/>
              </a:ext>
            </a:extLst>
          </p:cNvPr>
          <p:cNvSpPr/>
          <p:nvPr/>
        </p:nvSpPr>
        <p:spPr>
          <a:xfrm>
            <a:off x="646998" y="597420"/>
            <a:ext cx="3945365" cy="566315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A58DE2-D32E-46CE-B174-5A61A069432E}"/>
              </a:ext>
            </a:extLst>
          </p:cNvPr>
          <p:cNvSpPr txBox="1"/>
          <p:nvPr/>
        </p:nvSpPr>
        <p:spPr>
          <a:xfrm>
            <a:off x="646998" y="2264806"/>
            <a:ext cx="3945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You !</a:t>
            </a:r>
          </a:p>
        </p:txBody>
      </p:sp>
      <p:pic>
        <p:nvPicPr>
          <p:cNvPr id="16" name="RS_Logo+tag_colorMark-white-text_1000px.png" descr="RS_Logo+tag_colorMark-white-text_1000px.png">
            <a:extLst>
              <a:ext uri="{FF2B5EF4-FFF2-40B4-BE49-F238E27FC236}">
                <a16:creationId xmlns:a16="http://schemas.microsoft.com/office/drawing/2014/main" id="{8D187FC5-AE42-2D43-979D-25207DEE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92" y="5007956"/>
            <a:ext cx="1971384" cy="5480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219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5270595" y="3924796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BOM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4271685" y="1735153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エンジニアリング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品目マスタ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4271685" y="2912072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在庫品目マスタ</a:t>
            </a:r>
            <a:endParaRPr lang="en-US" altLang="ja-JP" sz="13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202864" y="5387217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工順マスタ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工程マスタ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8405316" y="1752088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製品マスタ</a:t>
            </a:r>
            <a:endParaRPr lang="en-US" altLang="ja-JP" sz="13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4278036" y="777008"/>
            <a:ext cx="1512000" cy="790222"/>
          </a:xfrm>
          <a:prstGeom prst="roundRect">
            <a:avLst/>
          </a:prstGeom>
          <a:solidFill>
            <a:srgbClr val="FDE2D3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在庫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コモディティコード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10281171" y="1752088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顧客マスタ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8398966" y="777008"/>
            <a:ext cx="1512000" cy="790222"/>
          </a:xfrm>
          <a:prstGeom prst="roundRect">
            <a:avLst/>
          </a:prstGeom>
          <a:solidFill>
            <a:srgbClr val="FDE2D3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製品グループ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10281171" y="3926514"/>
            <a:ext cx="1512000" cy="790222"/>
          </a:xfrm>
          <a:prstGeom prst="roundRect">
            <a:avLst/>
          </a:prstGeom>
          <a:solidFill>
            <a:srgbClr val="FDE2D3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製造部門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281171" y="777008"/>
            <a:ext cx="1512000" cy="790222"/>
          </a:xfrm>
          <a:prstGeom prst="roundRect">
            <a:avLst/>
          </a:prstGeom>
          <a:solidFill>
            <a:srgbClr val="FDE2D3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顧客クラス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05634" y="3924796"/>
            <a:ext cx="1512000" cy="790222"/>
          </a:xfrm>
          <a:prstGeom prst="roundRect">
            <a:avLst/>
          </a:prstGeom>
          <a:solidFill>
            <a:srgbClr val="FDE2D3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仕入先クラス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2033808" y="3924796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仕入先マスタ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8398966" y="2912072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製造</a:t>
            </a:r>
            <a:br>
              <a:rPr lang="en-US" altLang="ja-JP" sz="13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ワークセンタ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8398966" y="3924796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機械</a:t>
            </a:r>
            <a:br>
              <a:rPr lang="en-US" altLang="ja-JP" sz="13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マスタ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2040158" y="2912072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購買品目マスタ</a:t>
            </a:r>
            <a:endParaRPr lang="en-US" altLang="ja-JP" sz="13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305635" y="2912072"/>
            <a:ext cx="1512000" cy="790222"/>
          </a:xfrm>
          <a:prstGeom prst="roundRect">
            <a:avLst/>
          </a:prstGeom>
          <a:solidFill>
            <a:srgbClr val="FDE2D3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 </a:t>
            </a:r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コモディティ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コード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3147379" y="5374971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品目</a:t>
            </a:r>
            <a:r>
              <a:rPr lang="en-US" altLang="ja-JP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仕入先</a:t>
            </a:r>
            <a:br>
              <a:rPr lang="en-US" altLang="ja-JP" sz="13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マスタ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" name="直線矢印コネクタ 2"/>
          <p:cNvCxnSpPr>
            <a:cxnSpLocks/>
            <a:stCxn id="12" idx="2"/>
            <a:endCxn id="6" idx="0"/>
          </p:cNvCxnSpPr>
          <p:nvPr/>
        </p:nvCxnSpPr>
        <p:spPr>
          <a:xfrm flipH="1">
            <a:off x="5027685" y="1567230"/>
            <a:ext cx="6351" cy="167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6" idx="1"/>
            <a:endCxn id="22" idx="0"/>
          </p:cNvCxnSpPr>
          <p:nvPr/>
        </p:nvCxnSpPr>
        <p:spPr>
          <a:xfrm rot="10800000" flipV="1">
            <a:off x="2796159" y="2130264"/>
            <a:ext cx="1475527" cy="78180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23" idx="3"/>
            <a:endCxn id="22" idx="1"/>
          </p:cNvCxnSpPr>
          <p:nvPr/>
        </p:nvCxnSpPr>
        <p:spPr>
          <a:xfrm>
            <a:off x="1817635" y="3307183"/>
            <a:ext cx="22252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18" idx="3"/>
            <a:endCxn id="19" idx="1"/>
          </p:cNvCxnSpPr>
          <p:nvPr/>
        </p:nvCxnSpPr>
        <p:spPr>
          <a:xfrm>
            <a:off x="1817634" y="4319907"/>
            <a:ext cx="2161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stCxn id="22" idx="3"/>
            <a:endCxn id="24" idx="0"/>
          </p:cNvCxnSpPr>
          <p:nvPr/>
        </p:nvCxnSpPr>
        <p:spPr>
          <a:xfrm>
            <a:off x="3552158" y="3307183"/>
            <a:ext cx="351221" cy="206778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9" idx="3"/>
            <a:endCxn id="24" idx="0"/>
          </p:cNvCxnSpPr>
          <p:nvPr/>
        </p:nvCxnSpPr>
        <p:spPr>
          <a:xfrm>
            <a:off x="3545808" y="4319907"/>
            <a:ext cx="357571" cy="105506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6" idx="3"/>
            <a:endCxn id="9" idx="1"/>
          </p:cNvCxnSpPr>
          <p:nvPr/>
        </p:nvCxnSpPr>
        <p:spPr>
          <a:xfrm>
            <a:off x="5783685" y="2130264"/>
            <a:ext cx="2621631" cy="169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cxnSpLocks/>
            <a:stCxn id="15" idx="2"/>
            <a:endCxn id="9" idx="0"/>
          </p:cNvCxnSpPr>
          <p:nvPr/>
        </p:nvCxnSpPr>
        <p:spPr>
          <a:xfrm>
            <a:off x="9154966" y="1567230"/>
            <a:ext cx="6350" cy="1848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cxnSpLocks/>
            <a:stCxn id="17" idx="2"/>
            <a:endCxn id="13" idx="0"/>
          </p:cNvCxnSpPr>
          <p:nvPr/>
        </p:nvCxnSpPr>
        <p:spPr>
          <a:xfrm>
            <a:off x="11037171" y="1567230"/>
            <a:ext cx="0" cy="1848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カギ線コネクタ 55"/>
          <p:cNvCxnSpPr>
            <a:stCxn id="20" idx="1"/>
          </p:cNvCxnSpPr>
          <p:nvPr/>
        </p:nvCxnSpPr>
        <p:spPr>
          <a:xfrm rot="10800000" flipV="1">
            <a:off x="7486072" y="3307183"/>
            <a:ext cx="912894" cy="207819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カギ線コネクタ 59"/>
          <p:cNvCxnSpPr>
            <a:stCxn id="21" idx="0"/>
            <a:endCxn id="20" idx="2"/>
          </p:cNvCxnSpPr>
          <p:nvPr/>
        </p:nvCxnSpPr>
        <p:spPr>
          <a:xfrm rot="5400000" flipH="1" flipV="1">
            <a:off x="9050065" y="3819895"/>
            <a:ext cx="222502" cy="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カギ線コネクタ 78"/>
          <p:cNvCxnSpPr>
            <a:stCxn id="6" idx="2"/>
            <a:endCxn id="8" idx="0"/>
          </p:cNvCxnSpPr>
          <p:nvPr/>
        </p:nvCxnSpPr>
        <p:spPr>
          <a:xfrm rot="16200000" flipH="1">
            <a:off x="4562353" y="2990706"/>
            <a:ext cx="2861842" cy="193117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角丸四角形 96"/>
          <p:cNvSpPr/>
          <p:nvPr/>
        </p:nvSpPr>
        <p:spPr>
          <a:xfrm>
            <a:off x="8398966" y="4939600"/>
            <a:ext cx="1512000" cy="790222"/>
          </a:xfrm>
          <a:prstGeom prst="roundRect">
            <a:avLst/>
          </a:prstGeom>
          <a:solidFill>
            <a:srgbClr val="FDE2D3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製造プロセス</a:t>
            </a:r>
            <a:br>
              <a:rPr lang="en-US" altLang="ja-JP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マスタ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3" name="カギ線コネクタ 102"/>
          <p:cNvCxnSpPr>
            <a:stCxn id="6" idx="2"/>
            <a:endCxn id="4" idx="0"/>
          </p:cNvCxnSpPr>
          <p:nvPr/>
        </p:nvCxnSpPr>
        <p:spPr>
          <a:xfrm rot="16200000" flipH="1">
            <a:off x="4827430" y="2725630"/>
            <a:ext cx="1399421" cy="99891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カギ線コネクタ 109"/>
          <p:cNvCxnSpPr>
            <a:cxnSpLocks/>
            <a:stCxn id="6" idx="2"/>
            <a:endCxn id="7" idx="0"/>
          </p:cNvCxnSpPr>
          <p:nvPr/>
        </p:nvCxnSpPr>
        <p:spPr>
          <a:xfrm rot="5400000">
            <a:off x="4834337" y="2718723"/>
            <a:ext cx="386697" cy="127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カギ線コネクタ 44"/>
          <p:cNvCxnSpPr>
            <a:stCxn id="97" idx="1"/>
            <a:endCxn id="8" idx="3"/>
          </p:cNvCxnSpPr>
          <p:nvPr/>
        </p:nvCxnSpPr>
        <p:spPr>
          <a:xfrm rot="10800000" flipV="1">
            <a:off x="7714864" y="5334710"/>
            <a:ext cx="684102" cy="447617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角丸四角形 47"/>
          <p:cNvSpPr/>
          <p:nvPr/>
        </p:nvSpPr>
        <p:spPr>
          <a:xfrm>
            <a:off x="8398966" y="5856466"/>
            <a:ext cx="1512000" cy="790222"/>
          </a:xfrm>
          <a:prstGeom prst="roundRect">
            <a:avLst/>
          </a:prstGeom>
          <a:solidFill>
            <a:srgbClr val="FDE2D3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製造労務費</a:t>
            </a:r>
            <a:br>
              <a:rPr lang="en-US" altLang="ja-JP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グレード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4" name="カギ線コネクタ 53"/>
          <p:cNvCxnSpPr>
            <a:stCxn id="48" idx="1"/>
            <a:endCxn id="8" idx="3"/>
          </p:cNvCxnSpPr>
          <p:nvPr/>
        </p:nvCxnSpPr>
        <p:spPr>
          <a:xfrm rot="10800000">
            <a:off x="7714864" y="5782329"/>
            <a:ext cx="684102" cy="46924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8B3BEA1-7D12-4FFD-8507-E71D02FEDE6E}"/>
              </a:ext>
            </a:extLst>
          </p:cNvPr>
          <p:cNvSpPr txBox="1"/>
          <p:nvPr/>
        </p:nvSpPr>
        <p:spPr>
          <a:xfrm>
            <a:off x="32120" y="125270"/>
            <a:ext cx="4834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 ERP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：主要マスタ構成</a:t>
            </a:r>
          </a:p>
        </p:txBody>
      </p:sp>
      <p:sp>
        <p:nvSpPr>
          <p:cNvPr id="39" name="角丸四角形 38"/>
          <p:cNvSpPr/>
          <p:nvPr/>
        </p:nvSpPr>
        <p:spPr>
          <a:xfrm>
            <a:off x="272035" y="955069"/>
            <a:ext cx="1080000" cy="432000"/>
          </a:xfrm>
          <a:prstGeom prst="roundRect">
            <a:avLst/>
          </a:prstGeom>
          <a:solidFill>
            <a:srgbClr val="FDE2D3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システム設定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角丸四角形 39"/>
          <p:cNvSpPr/>
          <p:nvPr/>
        </p:nvSpPr>
        <p:spPr>
          <a:xfrm>
            <a:off x="272035" y="1506408"/>
            <a:ext cx="1080000" cy="432000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マスタ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 bwMode="auto">
          <a:xfrm>
            <a:off x="160826" y="839063"/>
            <a:ext cx="1296000" cy="1224000"/>
          </a:xfrm>
          <a:prstGeom prst="rect">
            <a:avLst/>
          </a:prstGeom>
          <a:noFill/>
          <a:ln>
            <a:solidFill>
              <a:srgbClr val="2B384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10281171" y="2771415"/>
            <a:ext cx="1512000" cy="790222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顧客製品</a:t>
            </a:r>
            <a:br>
              <a:rPr lang="en-US" altLang="ja-JP" sz="13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300" dirty="0">
                <a:latin typeface="Meiryo UI" panose="020B0604030504040204" pitchFamily="50" charset="-128"/>
                <a:ea typeface="Meiryo UI" panose="020B0604030504040204" pitchFamily="50" charset="-128"/>
              </a:rPr>
              <a:t>マスタ</a:t>
            </a:r>
            <a:endParaRPr lang="en-US" altLang="ja-JP" sz="13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9" name="カギ線コネクタ 48"/>
          <p:cNvCxnSpPr>
            <a:stCxn id="13" idx="2"/>
            <a:endCxn id="46" idx="0"/>
          </p:cNvCxnSpPr>
          <p:nvPr/>
        </p:nvCxnSpPr>
        <p:spPr>
          <a:xfrm rot="5400000">
            <a:off x="10922619" y="2656862"/>
            <a:ext cx="229105" cy="127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カギ線コネクタ 50"/>
          <p:cNvCxnSpPr>
            <a:stCxn id="9" idx="2"/>
            <a:endCxn id="46" idx="0"/>
          </p:cNvCxnSpPr>
          <p:nvPr/>
        </p:nvCxnSpPr>
        <p:spPr>
          <a:xfrm rot="16200000" flipH="1">
            <a:off x="9984691" y="1718934"/>
            <a:ext cx="229105" cy="187585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カギ線コネクタ 51"/>
          <p:cNvCxnSpPr>
            <a:stCxn id="16" idx="1"/>
            <a:endCxn id="20" idx="3"/>
          </p:cNvCxnSpPr>
          <p:nvPr/>
        </p:nvCxnSpPr>
        <p:spPr>
          <a:xfrm rot="10800000">
            <a:off x="9910967" y="3307183"/>
            <a:ext cx="370205" cy="101444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93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 bwMode="auto">
          <a:xfrm>
            <a:off x="183346" y="626588"/>
            <a:ext cx="11844000" cy="59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54" name="角丸四角形 53"/>
          <p:cNvSpPr/>
          <p:nvPr/>
        </p:nvSpPr>
        <p:spPr>
          <a:xfrm>
            <a:off x="934765" y="5740839"/>
            <a:ext cx="10323261" cy="6727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受注トランザクション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データ例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8B3BEA1-7D12-4FFD-8507-E71D02FEDE6E}"/>
              </a:ext>
            </a:extLst>
          </p:cNvPr>
          <p:cNvSpPr txBox="1"/>
          <p:nvPr/>
        </p:nvSpPr>
        <p:spPr>
          <a:xfrm>
            <a:off x="32120" y="125270"/>
            <a:ext cx="8186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 ERP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：ディメンション（管理会計用分析メッシュ）</a:t>
            </a:r>
          </a:p>
        </p:txBody>
      </p:sp>
      <p:sp>
        <p:nvSpPr>
          <p:cNvPr id="43" name="角丸四角形 42"/>
          <p:cNvSpPr/>
          <p:nvPr/>
        </p:nvSpPr>
        <p:spPr>
          <a:xfrm>
            <a:off x="686326" y="1836699"/>
            <a:ext cx="2448000" cy="986425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ディメンション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《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項目から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最大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項目選択 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》</a:t>
            </a:r>
          </a:p>
        </p:txBody>
      </p:sp>
      <p:sp>
        <p:nvSpPr>
          <p:cNvPr id="46" name="角丸四角形 45"/>
          <p:cNvSpPr/>
          <p:nvPr/>
        </p:nvSpPr>
        <p:spPr>
          <a:xfrm>
            <a:off x="686326" y="790018"/>
            <a:ext cx="2448000" cy="785233"/>
          </a:xfrm>
          <a:prstGeom prst="roundRect">
            <a:avLst/>
          </a:prstGeom>
          <a:solidFill>
            <a:srgbClr val="154B88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会社マスタ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角丸四角形 50"/>
          <p:cNvSpPr/>
          <p:nvPr/>
        </p:nvSpPr>
        <p:spPr>
          <a:xfrm>
            <a:off x="5729367" y="2391125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3891204" y="3956220"/>
            <a:ext cx="1548000" cy="360000"/>
          </a:xfrm>
          <a:prstGeom prst="roundRect">
            <a:avLst/>
          </a:prstGeom>
          <a:solidFill>
            <a:srgbClr val="BCE1AC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小売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角丸四角形 54"/>
          <p:cNvSpPr/>
          <p:nvPr/>
        </p:nvSpPr>
        <p:spPr>
          <a:xfrm>
            <a:off x="8969529" y="4190554"/>
            <a:ext cx="1548000" cy="360000"/>
          </a:xfrm>
          <a:prstGeom prst="roundRect">
            <a:avLst/>
          </a:prstGeom>
          <a:solidFill>
            <a:srgbClr val="BCE1AC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製品グループ</a:t>
            </a:r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</p:txBody>
      </p:sp>
      <p:sp>
        <p:nvSpPr>
          <p:cNvPr id="57" name="角丸四角形 56"/>
          <p:cNvSpPr/>
          <p:nvPr/>
        </p:nvSpPr>
        <p:spPr>
          <a:xfrm>
            <a:off x="8969529" y="4764015"/>
            <a:ext cx="1548000" cy="360000"/>
          </a:xfrm>
          <a:prstGeom prst="roundRect">
            <a:avLst/>
          </a:prstGeom>
          <a:solidFill>
            <a:srgbClr val="BCE1AC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製品グループ</a:t>
            </a:r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</a:p>
        </p:txBody>
      </p:sp>
      <p:sp>
        <p:nvSpPr>
          <p:cNvPr id="58" name="角丸四角形 57"/>
          <p:cNvSpPr/>
          <p:nvPr/>
        </p:nvSpPr>
        <p:spPr>
          <a:xfrm>
            <a:off x="3891204" y="4409647"/>
            <a:ext cx="1548000" cy="360000"/>
          </a:xfrm>
          <a:prstGeom prst="roundRect">
            <a:avLst/>
          </a:prstGeom>
          <a:solidFill>
            <a:srgbClr val="BCE1AC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卸売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9" name="角丸四角形 58"/>
          <p:cNvSpPr/>
          <p:nvPr/>
        </p:nvSpPr>
        <p:spPr>
          <a:xfrm>
            <a:off x="3653718" y="1326921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" name="角丸四角形 60"/>
          <p:cNvSpPr/>
          <p:nvPr/>
        </p:nvSpPr>
        <p:spPr>
          <a:xfrm>
            <a:off x="3653718" y="2391916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顧客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2" name="角丸四角形 61"/>
          <p:cNvSpPr/>
          <p:nvPr/>
        </p:nvSpPr>
        <p:spPr>
          <a:xfrm>
            <a:off x="3653718" y="1859418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顧客２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5729367" y="1329641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購買品目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5729367" y="1855901"/>
            <a:ext cx="2016000" cy="432000"/>
          </a:xfrm>
          <a:prstGeom prst="roundRect">
            <a:avLst/>
          </a:prstGeom>
          <a:solidFill>
            <a:srgbClr val="4A85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組織部門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角丸四角形 64"/>
          <p:cNvSpPr/>
          <p:nvPr/>
        </p:nvSpPr>
        <p:spPr>
          <a:xfrm>
            <a:off x="7807049" y="1335325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サイト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角丸四角形 65"/>
          <p:cNvSpPr/>
          <p:nvPr/>
        </p:nvSpPr>
        <p:spPr>
          <a:xfrm>
            <a:off x="7807049" y="1867269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製造・設計部門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角丸四角形 66"/>
          <p:cNvSpPr/>
          <p:nvPr/>
        </p:nvSpPr>
        <p:spPr>
          <a:xfrm>
            <a:off x="3653718" y="794424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ディビジョン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角丸四角形 67"/>
          <p:cNvSpPr/>
          <p:nvPr/>
        </p:nvSpPr>
        <p:spPr>
          <a:xfrm>
            <a:off x="5729367" y="794424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在庫品目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角丸四角形 68"/>
          <p:cNvSpPr/>
          <p:nvPr/>
        </p:nvSpPr>
        <p:spPr>
          <a:xfrm>
            <a:off x="7807049" y="794424"/>
            <a:ext cx="2016000" cy="432000"/>
          </a:xfrm>
          <a:prstGeom prst="roundRect">
            <a:avLst/>
          </a:prstGeom>
          <a:solidFill>
            <a:srgbClr val="4A85D4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仕入先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角丸四角形 69"/>
          <p:cNvSpPr/>
          <p:nvPr/>
        </p:nvSpPr>
        <p:spPr>
          <a:xfrm>
            <a:off x="6249751" y="3234904"/>
            <a:ext cx="2088000" cy="720000"/>
          </a:xfrm>
          <a:prstGeom prst="roundRect">
            <a:avLst/>
          </a:prstGeom>
          <a:noFill/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ディメンション値を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製品グループマスタに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割り当て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" name="直線矢印コネクタ 13"/>
          <p:cNvCxnSpPr>
            <a:cxnSpLocks/>
            <a:stCxn id="46" idx="2"/>
            <a:endCxn id="43" idx="0"/>
          </p:cNvCxnSpPr>
          <p:nvPr/>
        </p:nvCxnSpPr>
        <p:spPr>
          <a:xfrm>
            <a:off x="1910326" y="1575251"/>
            <a:ext cx="0" cy="26144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>
            <a:stCxn id="35" idx="3"/>
            <a:endCxn id="53" idx="1"/>
          </p:cNvCxnSpPr>
          <p:nvPr/>
        </p:nvCxnSpPr>
        <p:spPr>
          <a:xfrm>
            <a:off x="3134326" y="3609894"/>
            <a:ext cx="410621" cy="689558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61" idx="2"/>
            <a:endCxn id="53" idx="0"/>
          </p:cNvCxnSpPr>
          <p:nvPr/>
        </p:nvCxnSpPr>
        <p:spPr>
          <a:xfrm flipH="1">
            <a:off x="4660947" y="2823916"/>
            <a:ext cx="771" cy="431536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コネクタ 2"/>
          <p:cNvCxnSpPr/>
          <p:nvPr/>
        </p:nvCxnSpPr>
        <p:spPr>
          <a:xfrm flipV="1">
            <a:off x="267389" y="3085280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/>
          <p:cNvSpPr/>
          <p:nvPr/>
        </p:nvSpPr>
        <p:spPr>
          <a:xfrm>
            <a:off x="3891204" y="4863075"/>
            <a:ext cx="1548000" cy="360000"/>
          </a:xfrm>
          <a:prstGeom prst="roundRect">
            <a:avLst/>
          </a:prstGeom>
          <a:solidFill>
            <a:srgbClr val="BCE1AC"/>
          </a:solidFill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官公庁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3" name="直線矢印コネクタ 32"/>
          <p:cNvCxnSpPr>
            <a:stCxn id="51" idx="3"/>
            <a:endCxn id="60" idx="0"/>
          </p:cNvCxnSpPr>
          <p:nvPr/>
        </p:nvCxnSpPr>
        <p:spPr>
          <a:xfrm>
            <a:off x="7745367" y="2607125"/>
            <a:ext cx="1989884" cy="648327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 bwMode="auto">
          <a:xfrm>
            <a:off x="3586795" y="2336810"/>
            <a:ext cx="4248000" cy="576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1046326" y="3249894"/>
            <a:ext cx="2088000" cy="720000"/>
          </a:xfrm>
          <a:prstGeom prst="roundRect">
            <a:avLst/>
          </a:prstGeom>
          <a:noFill/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ディメンション値を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顧客マスタに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3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割り当て</a:t>
            </a:r>
            <a:endParaRPr lang="en-US" altLang="ja-JP" sz="13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 bwMode="auto">
          <a:xfrm>
            <a:off x="3544947" y="3255452"/>
            <a:ext cx="2232000" cy="2088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 bwMode="auto">
          <a:xfrm>
            <a:off x="8619251" y="3255452"/>
            <a:ext cx="2232000" cy="2088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76" name="角丸四角形 75"/>
          <p:cNvSpPr/>
          <p:nvPr/>
        </p:nvSpPr>
        <p:spPr>
          <a:xfrm>
            <a:off x="3693204" y="3358793"/>
            <a:ext cx="1944000" cy="504000"/>
          </a:xfrm>
          <a:prstGeom prst="roundRect">
            <a:avLst/>
          </a:prstGeom>
          <a:noFill/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顧客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ディメンション値の例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5" name="角丸四角形 94"/>
          <p:cNvSpPr/>
          <p:nvPr/>
        </p:nvSpPr>
        <p:spPr>
          <a:xfrm>
            <a:off x="8771529" y="3358793"/>
            <a:ext cx="1944000" cy="504000"/>
          </a:xfrm>
          <a:prstGeom prst="roundRect">
            <a:avLst/>
          </a:prstGeom>
          <a:noFill/>
          <a:ln>
            <a:solidFill>
              <a:srgbClr val="2B3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ディメンション値の例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7" name="直線矢印コネクタ 96"/>
          <p:cNvCxnSpPr>
            <a:stCxn id="70" idx="3"/>
            <a:endCxn id="60" idx="1"/>
          </p:cNvCxnSpPr>
          <p:nvPr/>
        </p:nvCxnSpPr>
        <p:spPr>
          <a:xfrm>
            <a:off x="8337751" y="3594904"/>
            <a:ext cx="281500" cy="704548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/>
          <p:cNvSpPr/>
          <p:nvPr/>
        </p:nvSpPr>
        <p:spPr bwMode="auto">
          <a:xfrm>
            <a:off x="3869147" y="5857371"/>
            <a:ext cx="1152000" cy="432000"/>
          </a:xfrm>
          <a:prstGeom prst="rect">
            <a:avLst/>
          </a:prstGeom>
          <a:solidFill>
            <a:schemeClr val="bg1"/>
          </a:solidFill>
          <a:ln>
            <a:solidFill>
              <a:srgbClr val="2B384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ja-JP" altLang="en-US" sz="1200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受注明細：</a:t>
            </a:r>
            <a:endParaRPr kumimoji="1" lang="en-US" altLang="ja-JP" sz="1200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SO-1000-1</a:t>
            </a:r>
            <a:endParaRPr kumimoji="1" lang="ja-JP" altLang="en-US" sz="1200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6189919" y="5857371"/>
            <a:ext cx="1152000" cy="432000"/>
          </a:xfrm>
          <a:prstGeom prst="rect">
            <a:avLst/>
          </a:prstGeom>
          <a:solidFill>
            <a:schemeClr val="bg1"/>
          </a:solidFill>
          <a:ln>
            <a:solidFill>
              <a:srgbClr val="2B384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ja-JP" altLang="en-US" sz="1200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受注金額：</a:t>
            </a:r>
            <a:endParaRPr kumimoji="1" lang="en-US" altLang="ja-JP" sz="1200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100</a:t>
            </a:r>
            <a:r>
              <a:rPr kumimoji="1" lang="ja-JP" altLang="en-US" sz="1200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万</a:t>
            </a:r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5029533" y="5857371"/>
            <a:ext cx="1152000" cy="432000"/>
          </a:xfrm>
          <a:prstGeom prst="rect">
            <a:avLst/>
          </a:prstGeom>
          <a:solidFill>
            <a:schemeClr val="bg1"/>
          </a:solidFill>
          <a:ln>
            <a:solidFill>
              <a:srgbClr val="2B384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ja-JP" altLang="en-US" sz="1200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品目番号：</a:t>
            </a:r>
            <a:endParaRPr kumimoji="1" lang="en-US" altLang="ja-JP" sz="1200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FG1000</a:t>
            </a:r>
            <a:endParaRPr kumimoji="1" lang="ja-JP" altLang="en-US" sz="1200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1" name="正方形/長方形 110"/>
          <p:cNvSpPr/>
          <p:nvPr/>
        </p:nvSpPr>
        <p:spPr bwMode="auto">
          <a:xfrm>
            <a:off x="2708761" y="5857371"/>
            <a:ext cx="1152000" cy="432000"/>
          </a:xfrm>
          <a:prstGeom prst="rect">
            <a:avLst/>
          </a:prstGeom>
          <a:solidFill>
            <a:schemeClr val="bg1"/>
          </a:solidFill>
          <a:ln>
            <a:solidFill>
              <a:srgbClr val="2B384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ja-JP" altLang="en-US" sz="1200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顧客：</a:t>
            </a:r>
            <a:endParaRPr kumimoji="1" lang="en-US" altLang="ja-JP" sz="1200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solidFill>
                  <a:srgbClr val="37404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Customer1000</a:t>
            </a:r>
            <a:endParaRPr kumimoji="1" lang="ja-JP" altLang="en-US" sz="1200" dirty="0">
              <a:solidFill>
                <a:srgbClr val="37404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2" name="正方形/長方形 111"/>
          <p:cNvSpPr/>
          <p:nvPr/>
        </p:nvSpPr>
        <p:spPr bwMode="auto">
          <a:xfrm>
            <a:off x="7349580" y="5857371"/>
            <a:ext cx="1800000" cy="432000"/>
          </a:xfrm>
          <a:prstGeom prst="rect">
            <a:avLst/>
          </a:prstGeom>
          <a:solidFill>
            <a:srgbClr val="BCE1AC"/>
          </a:solidFill>
          <a:ln>
            <a:solidFill>
              <a:srgbClr val="2B384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ディメンション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1(</a:t>
            </a:r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顧客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卸売</a:t>
            </a:r>
          </a:p>
        </p:txBody>
      </p:sp>
      <p:sp>
        <p:nvSpPr>
          <p:cNvPr id="113" name="正方形/長方形 112"/>
          <p:cNvSpPr/>
          <p:nvPr/>
        </p:nvSpPr>
        <p:spPr bwMode="auto">
          <a:xfrm>
            <a:off x="9155438" y="5857371"/>
            <a:ext cx="1800000" cy="432000"/>
          </a:xfrm>
          <a:prstGeom prst="rect">
            <a:avLst/>
          </a:prstGeom>
          <a:solidFill>
            <a:srgbClr val="BCE1AC"/>
          </a:solidFill>
          <a:ln>
            <a:solidFill>
              <a:srgbClr val="2B384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ディメンション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2(</a:t>
            </a:r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製品グループ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0" name="直線コネクタ 119"/>
          <p:cNvCxnSpPr>
            <a:stCxn id="52" idx="3"/>
            <a:endCxn id="55" idx="1"/>
          </p:cNvCxnSpPr>
          <p:nvPr/>
        </p:nvCxnSpPr>
        <p:spPr>
          <a:xfrm>
            <a:off x="5439204" y="4136220"/>
            <a:ext cx="3530325" cy="234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>
            <a:stCxn id="52" idx="3"/>
            <a:endCxn id="57" idx="1"/>
          </p:cNvCxnSpPr>
          <p:nvPr/>
        </p:nvCxnSpPr>
        <p:spPr>
          <a:xfrm>
            <a:off x="5439204" y="4136220"/>
            <a:ext cx="3530325" cy="807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>
            <a:stCxn id="58" idx="3"/>
            <a:endCxn id="55" idx="1"/>
          </p:cNvCxnSpPr>
          <p:nvPr/>
        </p:nvCxnSpPr>
        <p:spPr>
          <a:xfrm flipV="1">
            <a:off x="5439204" y="4370554"/>
            <a:ext cx="3530325" cy="219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>
            <a:stCxn id="58" idx="3"/>
            <a:endCxn id="57" idx="1"/>
          </p:cNvCxnSpPr>
          <p:nvPr/>
        </p:nvCxnSpPr>
        <p:spPr>
          <a:xfrm>
            <a:off x="5439204" y="4589647"/>
            <a:ext cx="3530325" cy="354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>
            <a:stCxn id="31" idx="3"/>
            <a:endCxn id="57" idx="1"/>
          </p:cNvCxnSpPr>
          <p:nvPr/>
        </p:nvCxnSpPr>
        <p:spPr>
          <a:xfrm flipV="1">
            <a:off x="5439204" y="4944015"/>
            <a:ext cx="3530325" cy="99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/>
          <p:cNvCxnSpPr>
            <a:stCxn id="31" idx="3"/>
            <a:endCxn id="55" idx="1"/>
          </p:cNvCxnSpPr>
          <p:nvPr/>
        </p:nvCxnSpPr>
        <p:spPr>
          <a:xfrm flipV="1">
            <a:off x="5439204" y="4370554"/>
            <a:ext cx="3530325" cy="672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左中かっこ 3"/>
          <p:cNvSpPr/>
          <p:nvPr/>
        </p:nvSpPr>
        <p:spPr>
          <a:xfrm>
            <a:off x="3292734" y="856388"/>
            <a:ext cx="206432" cy="2052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矢印: 下 55">
            <a:extLst>
              <a:ext uri="{FF2B5EF4-FFF2-40B4-BE49-F238E27FC236}">
                <a16:creationId xmlns:a16="http://schemas.microsoft.com/office/drawing/2014/main" id="{FEC8496F-3ECE-601D-1157-87FF1AA21582}"/>
              </a:ext>
            </a:extLst>
          </p:cNvPr>
          <p:cNvSpPr/>
          <p:nvPr/>
        </p:nvSpPr>
        <p:spPr>
          <a:xfrm>
            <a:off x="5809673" y="5285587"/>
            <a:ext cx="1347038" cy="40142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560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/>
          <p:cNvSpPr txBox="1"/>
          <p:nvPr/>
        </p:nvSpPr>
        <p:spPr>
          <a:xfrm>
            <a:off x="32120" y="125270"/>
            <a:ext cx="9011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ERP</a:t>
            </a:r>
            <a:r>
              <a:rPr kumimoji="1" lang="ja-JP" altLang="en-US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：標準システムデモ　シナリオ（見込み生産・発注）</a:t>
            </a:r>
          </a:p>
        </p:txBody>
      </p:sp>
      <p:sp>
        <p:nvSpPr>
          <p:cNvPr id="50" name="Google Shape;706;p1"/>
          <p:cNvSpPr/>
          <p:nvPr/>
        </p:nvSpPr>
        <p:spPr>
          <a:xfrm>
            <a:off x="3106261" y="1166319"/>
            <a:ext cx="3024000" cy="504000"/>
          </a:xfrm>
          <a:prstGeom prst="chevron">
            <a:avLst>
              <a:gd name="adj" fmla="val 37732"/>
            </a:avLst>
          </a:prstGeom>
          <a:solidFill>
            <a:srgbClr val="154B88"/>
          </a:solidFill>
          <a:ln>
            <a:noFill/>
          </a:ln>
          <a:effectLst>
            <a:outerShdw blurRad="101600" dist="25400" dir="5400000" algn="tl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外注発注　～　材料支給</a:t>
            </a:r>
            <a:br>
              <a:rPr lang="en-US" altLang="ja-JP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</a:br>
            <a:r>
              <a:rPr lang="ja-JP" altLang="en-US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～　入荷　～　買掛金計上</a:t>
            </a:r>
            <a:endParaRPr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Google Shape;708;p1"/>
          <p:cNvSpPr/>
          <p:nvPr/>
        </p:nvSpPr>
        <p:spPr>
          <a:xfrm>
            <a:off x="8996266" y="1166319"/>
            <a:ext cx="3024000" cy="504000"/>
          </a:xfrm>
          <a:prstGeom prst="chevron">
            <a:avLst>
              <a:gd name="adj" fmla="val 37732"/>
            </a:avLst>
          </a:prstGeom>
          <a:solidFill>
            <a:srgbClr val="BCE1AC"/>
          </a:solidFill>
          <a:ln>
            <a:noFill/>
          </a:ln>
          <a:effectLst>
            <a:outerShdw blurRad="101600" dist="25400" dir="5400000" algn="tl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製品　引当　～　ピッキング</a:t>
            </a:r>
            <a:b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</a:b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～　出荷請求</a:t>
            </a:r>
            <a:endParaRPr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Google Shape;729;p1"/>
          <p:cNvSpPr/>
          <p:nvPr/>
        </p:nvSpPr>
        <p:spPr>
          <a:xfrm>
            <a:off x="9119790" y="1798392"/>
            <a:ext cx="1620000" cy="432000"/>
          </a:xfrm>
          <a:prstGeom prst="roundRect">
            <a:avLst>
              <a:gd name="adj" fmla="val 17033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引当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Google Shape;730;p1"/>
          <p:cNvSpPr/>
          <p:nvPr/>
        </p:nvSpPr>
        <p:spPr>
          <a:xfrm>
            <a:off x="3177544" y="2383082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154B88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kumimoji="1" lang="ja-JP" altLang="en-US" sz="1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外注先への材料支給</a:t>
            </a:r>
            <a:endParaRPr sz="1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Google Shape;735;p1"/>
          <p:cNvSpPr/>
          <p:nvPr/>
        </p:nvSpPr>
        <p:spPr>
          <a:xfrm>
            <a:off x="9119790" y="2384851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ピッキング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Salesforce Sans"/>
              <a:sym typeface="Salesforce Sans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（出庫）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Google Shape;736;p1"/>
          <p:cNvSpPr/>
          <p:nvPr/>
        </p:nvSpPr>
        <p:spPr>
          <a:xfrm>
            <a:off x="9119790" y="2956642"/>
            <a:ext cx="1620000" cy="432000"/>
          </a:xfrm>
          <a:prstGeom prst="roundRect">
            <a:avLst>
              <a:gd name="adj" fmla="val 15140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梱包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Salesforce Sans"/>
              <a:sym typeface="Salesforce Sans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（納品書出力）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Google Shape;744;p1"/>
          <p:cNvSpPr/>
          <p:nvPr/>
        </p:nvSpPr>
        <p:spPr>
          <a:xfrm>
            <a:off x="3177544" y="1788807"/>
            <a:ext cx="1620000" cy="432000"/>
          </a:xfrm>
          <a:prstGeom prst="roundRect">
            <a:avLst>
              <a:gd name="adj" fmla="val 15140"/>
            </a:avLst>
          </a:prstGeom>
          <a:solidFill>
            <a:srgbClr val="154B88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購買発注処理</a:t>
            </a:r>
            <a:endParaRPr lang="zh-TW" altLang="en-US" sz="1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6" name="Google Shape;730;p1"/>
          <p:cNvSpPr/>
          <p:nvPr/>
        </p:nvSpPr>
        <p:spPr>
          <a:xfrm>
            <a:off x="3177544" y="2977357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154B88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kumimoji="1" lang="ja-JP" altLang="en-US" sz="1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外注品入荷</a:t>
            </a:r>
            <a:endParaRPr kumimoji="1" lang="en-US" altLang="ja-JP" sz="1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8" name="Google Shape;736;p1"/>
          <p:cNvSpPr/>
          <p:nvPr/>
        </p:nvSpPr>
        <p:spPr>
          <a:xfrm>
            <a:off x="9119790" y="3535766"/>
            <a:ext cx="1620000" cy="432000"/>
          </a:xfrm>
          <a:prstGeom prst="roundRect">
            <a:avLst>
              <a:gd name="adj" fmla="val 15140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出荷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Google Shape;736;p1"/>
          <p:cNvSpPr/>
          <p:nvPr/>
        </p:nvSpPr>
        <p:spPr>
          <a:xfrm>
            <a:off x="9119790" y="4114890"/>
            <a:ext cx="1620000" cy="432000"/>
          </a:xfrm>
          <a:prstGeom prst="roundRect">
            <a:avLst>
              <a:gd name="adj" fmla="val 15140"/>
            </a:avLst>
          </a:prstGeom>
          <a:solidFill>
            <a:srgbClr val="BCE1AC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請求書作成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Google Shape;739;p1"/>
          <p:cNvSpPr/>
          <p:nvPr/>
        </p:nvSpPr>
        <p:spPr>
          <a:xfrm>
            <a:off x="338054" y="2401986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FAC5A6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MRP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" name="Google Shape;739;p1"/>
          <p:cNvSpPr/>
          <p:nvPr/>
        </p:nvSpPr>
        <p:spPr>
          <a:xfrm>
            <a:off x="3177544" y="4165908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154B88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仕入先請求書照合</a:t>
            </a:r>
            <a:endParaRPr sz="1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Google Shape;739;p1"/>
          <p:cNvSpPr/>
          <p:nvPr/>
        </p:nvSpPr>
        <p:spPr>
          <a:xfrm>
            <a:off x="640764" y="5826618"/>
            <a:ext cx="10800000" cy="288000"/>
          </a:xfrm>
          <a:prstGeom prst="roundRect">
            <a:avLst>
              <a:gd name="adj" fmla="val 13248"/>
            </a:avLst>
          </a:prstGeom>
          <a:solidFill>
            <a:srgbClr val="D3B5E9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在庫確認　＆　在庫推移確認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Google Shape;739;p1"/>
          <p:cNvSpPr/>
          <p:nvPr/>
        </p:nvSpPr>
        <p:spPr>
          <a:xfrm>
            <a:off x="347587" y="2968776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FAC5A6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在庫依頼処理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Google Shape;708;p1"/>
          <p:cNvSpPr/>
          <p:nvPr/>
        </p:nvSpPr>
        <p:spPr>
          <a:xfrm>
            <a:off x="169901" y="1166319"/>
            <a:ext cx="3024000" cy="504000"/>
          </a:xfrm>
          <a:prstGeom prst="chevron">
            <a:avLst>
              <a:gd name="adj" fmla="val 37732"/>
            </a:avLst>
          </a:prstGeom>
          <a:solidFill>
            <a:srgbClr val="FAC5A6"/>
          </a:solidFill>
          <a:ln>
            <a:noFill/>
          </a:ln>
          <a:effectLst>
            <a:outerShdw blurRad="101600" dist="25400" dir="5400000" algn="tl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生産計画 ～ 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MRP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～ 購買</a:t>
            </a:r>
            <a:endParaRPr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1615480" y="754843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購買部門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3099851" y="754843"/>
            <a:ext cx="1476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生産管理</a:t>
            </a:r>
            <a:r>
              <a:rPr kumimoji="1" lang="en-US" altLang="ja-JP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製造部門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9052805" y="754843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出荷管理部門</a:t>
            </a:r>
          </a:p>
        </p:txBody>
      </p:sp>
      <p:sp>
        <p:nvSpPr>
          <p:cNvPr id="119" name="Google Shape;739;p1"/>
          <p:cNvSpPr/>
          <p:nvPr/>
        </p:nvSpPr>
        <p:spPr>
          <a:xfrm>
            <a:off x="640764" y="6181001"/>
            <a:ext cx="10800000" cy="288000"/>
          </a:xfrm>
          <a:prstGeom prst="roundRect">
            <a:avLst>
              <a:gd name="adj" fmla="val 13248"/>
            </a:avLst>
          </a:prstGeom>
          <a:solidFill>
            <a:srgbClr val="D3B5E9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プロジェクト管理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1970066" y="2930039"/>
            <a:ext cx="1015144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確定＆承認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②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変換</a:t>
            </a:r>
            <a:endParaRPr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780749" y="1797794"/>
            <a:ext cx="1438026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入力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②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発行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仕入先発注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780749" y="2477894"/>
            <a:ext cx="1285943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ロケーション間移動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791795" y="3470463"/>
            <a:ext cx="1818598" cy="741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支給品引当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②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出庫（材料消費実績入力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バックフラッシュ機能あり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　外注仕掛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 部品在庫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3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9138691" y="4724029"/>
            <a:ext cx="1780081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※ 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上記処理の一括処理も可能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5" name="Google Shape;720;p1"/>
          <p:cNvCxnSpPr>
            <a:stCxn id="100" idx="2"/>
            <a:endCxn id="106" idx="0"/>
          </p:cNvCxnSpPr>
          <p:nvPr/>
        </p:nvCxnSpPr>
        <p:spPr>
          <a:xfrm>
            <a:off x="1148054" y="2833986"/>
            <a:ext cx="9533" cy="134790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720;p1"/>
          <p:cNvCxnSpPr>
            <a:cxnSpLocks/>
            <a:stCxn id="2" idx="2"/>
            <a:endCxn id="103" idx="0"/>
          </p:cNvCxnSpPr>
          <p:nvPr/>
        </p:nvCxnSpPr>
        <p:spPr>
          <a:xfrm flipH="1">
            <a:off x="3987544" y="4003632"/>
            <a:ext cx="428" cy="162276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720;p1"/>
          <p:cNvCxnSpPr>
            <a:stCxn id="86" idx="2"/>
            <a:endCxn id="55" idx="0"/>
          </p:cNvCxnSpPr>
          <p:nvPr/>
        </p:nvCxnSpPr>
        <p:spPr>
          <a:xfrm>
            <a:off x="3987544" y="2220807"/>
            <a:ext cx="0" cy="162275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720;p1"/>
          <p:cNvCxnSpPr>
            <a:stCxn id="55" idx="2"/>
            <a:endCxn id="96" idx="0"/>
          </p:cNvCxnSpPr>
          <p:nvPr/>
        </p:nvCxnSpPr>
        <p:spPr>
          <a:xfrm>
            <a:off x="3987544" y="2815082"/>
            <a:ext cx="0" cy="162275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720;p1"/>
          <p:cNvCxnSpPr>
            <a:stCxn id="54" idx="2"/>
            <a:endCxn id="75" idx="0"/>
          </p:cNvCxnSpPr>
          <p:nvPr/>
        </p:nvCxnSpPr>
        <p:spPr>
          <a:xfrm>
            <a:off x="9929790" y="2230392"/>
            <a:ext cx="0" cy="154459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720;p1"/>
          <p:cNvCxnSpPr>
            <a:stCxn id="75" idx="2"/>
            <a:endCxn id="77" idx="0"/>
          </p:cNvCxnSpPr>
          <p:nvPr/>
        </p:nvCxnSpPr>
        <p:spPr>
          <a:xfrm>
            <a:off x="9929790" y="2816851"/>
            <a:ext cx="0" cy="139791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720;p1"/>
          <p:cNvCxnSpPr>
            <a:stCxn id="77" idx="2"/>
            <a:endCxn id="98" idx="0"/>
          </p:cNvCxnSpPr>
          <p:nvPr/>
        </p:nvCxnSpPr>
        <p:spPr>
          <a:xfrm>
            <a:off x="9929790" y="3388642"/>
            <a:ext cx="0" cy="147124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720;p1"/>
          <p:cNvCxnSpPr>
            <a:stCxn id="98" idx="2"/>
            <a:endCxn id="99" idx="0"/>
          </p:cNvCxnSpPr>
          <p:nvPr/>
        </p:nvCxnSpPr>
        <p:spPr>
          <a:xfrm>
            <a:off x="9929790" y="3967766"/>
            <a:ext cx="0" cy="147124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207809" y="754843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生産管理部門</a:t>
            </a:r>
          </a:p>
        </p:txBody>
      </p:sp>
      <p:sp>
        <p:nvSpPr>
          <p:cNvPr id="156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780749" y="4341583"/>
            <a:ext cx="1285942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買掛金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仮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 買掛金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10730395" y="4161793"/>
            <a:ext cx="1015144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売掛金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/ 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売上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4780749" y="2921835"/>
            <a:ext cx="1015144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入荷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10452286" y="754843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管理部門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4604569" y="754843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品質管理部門</a:t>
            </a:r>
          </a:p>
        </p:txBody>
      </p:sp>
      <p:sp>
        <p:nvSpPr>
          <p:cNvPr id="89" name="Google Shape;705;p1"/>
          <p:cNvSpPr/>
          <p:nvPr/>
        </p:nvSpPr>
        <p:spPr>
          <a:xfrm>
            <a:off x="6055874" y="1166319"/>
            <a:ext cx="3024000" cy="504000"/>
          </a:xfrm>
          <a:prstGeom prst="chevron">
            <a:avLst>
              <a:gd name="adj" fmla="val 37732"/>
            </a:avLst>
          </a:prstGeom>
          <a:solidFill>
            <a:srgbClr val="4A85D4"/>
          </a:solidFill>
          <a:ln>
            <a:noFill/>
          </a:ln>
          <a:effectLst>
            <a:outerShdw blurRad="101600" dist="25400" dir="5400000" algn="tl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6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商談　～　受注登録</a:t>
            </a:r>
          </a:p>
        </p:txBody>
      </p:sp>
      <p:sp>
        <p:nvSpPr>
          <p:cNvPr id="90" name="Google Shape;739;p1"/>
          <p:cNvSpPr/>
          <p:nvPr/>
        </p:nvSpPr>
        <p:spPr>
          <a:xfrm>
            <a:off x="6363785" y="1795304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4A85D4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商談</a:t>
            </a:r>
            <a:endParaRPr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1" name="Google Shape;739;p1"/>
          <p:cNvSpPr/>
          <p:nvPr/>
        </p:nvSpPr>
        <p:spPr>
          <a:xfrm>
            <a:off x="6363785" y="2384851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4A85D4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l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受注登録</a:t>
            </a:r>
            <a:endParaRPr lang="en-US" altLang="ja-JP" sz="1400" dirty="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Salesforce Sans"/>
              <a:sym typeface="Salesforce Sans"/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6111418" y="754843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営業部門</a:t>
            </a:r>
          </a:p>
        </p:txBody>
      </p:sp>
      <p:sp>
        <p:nvSpPr>
          <p:cNvPr id="109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7975646" y="2377383"/>
            <a:ext cx="1083313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受注入力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② 確定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1" name="Google Shape;739;p1"/>
          <p:cNvSpPr/>
          <p:nvPr/>
        </p:nvSpPr>
        <p:spPr>
          <a:xfrm>
            <a:off x="346548" y="1791063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FAC5A6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Salesforce Sans"/>
                <a:sym typeface="Salesforce Sans"/>
              </a:rPr>
              <a:t>生産計画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Salesforce Sans"/>
              <a:sym typeface="Salesforce Sans"/>
            </a:endParaRPr>
          </a:p>
        </p:txBody>
      </p:sp>
      <p:cxnSp>
        <p:nvCxnSpPr>
          <p:cNvPr id="113" name="Google Shape;720;p1"/>
          <p:cNvCxnSpPr>
            <a:stCxn id="111" idx="2"/>
            <a:endCxn id="100" idx="0"/>
          </p:cNvCxnSpPr>
          <p:nvPr/>
        </p:nvCxnSpPr>
        <p:spPr>
          <a:xfrm flipH="1">
            <a:off x="1148054" y="2223063"/>
            <a:ext cx="8494" cy="178923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TextBox 36">
            <a:extLst>
              <a:ext uri="{FF2B5EF4-FFF2-40B4-BE49-F238E27FC236}">
                <a16:creationId xmlns:a16="http://schemas.microsoft.com/office/drawing/2014/main" id="{9A9F2309-5DD9-FC4C-9337-B10D07F48018}"/>
              </a:ext>
            </a:extLst>
          </p:cNvPr>
          <p:cNvSpPr txBox="1"/>
          <p:nvPr/>
        </p:nvSpPr>
        <p:spPr>
          <a:xfrm>
            <a:off x="1958054" y="1764901"/>
            <a:ext cx="1224000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フォーキャスト入力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F87554EA-C28A-9D4D-A457-8A3EFC876C71}"/>
              </a:ext>
            </a:extLst>
          </p:cNvPr>
          <p:cNvSpPr/>
          <p:nvPr/>
        </p:nvSpPr>
        <p:spPr>
          <a:xfrm>
            <a:off x="7510899" y="754843"/>
            <a:ext cx="1368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管理部門</a:t>
            </a:r>
          </a:p>
        </p:txBody>
      </p:sp>
      <p:sp>
        <p:nvSpPr>
          <p:cNvPr id="2" name="Google Shape;730;p1">
            <a:extLst>
              <a:ext uri="{FF2B5EF4-FFF2-40B4-BE49-F238E27FC236}">
                <a16:creationId xmlns:a16="http://schemas.microsoft.com/office/drawing/2014/main" id="{9F7B6B2A-F686-4E01-EC8F-092A0DFC81B7}"/>
              </a:ext>
            </a:extLst>
          </p:cNvPr>
          <p:cNvSpPr/>
          <p:nvPr/>
        </p:nvSpPr>
        <p:spPr>
          <a:xfrm>
            <a:off x="3177972" y="3571632"/>
            <a:ext cx="1620000" cy="432000"/>
          </a:xfrm>
          <a:prstGeom prst="roundRect">
            <a:avLst>
              <a:gd name="adj" fmla="val 13248"/>
            </a:avLst>
          </a:prstGeom>
          <a:solidFill>
            <a:srgbClr val="154B88"/>
          </a:solidFill>
          <a:ln>
            <a:noFill/>
          </a:ln>
          <a:effectLst>
            <a:outerShdw blurRad="63500" dist="38100" dir="54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algn="ctr"/>
            <a:r>
              <a:rPr kumimoji="1" lang="ja-JP" altLang="en-US" sz="1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材料出庫処理</a:t>
            </a:r>
            <a:endParaRPr kumimoji="1" lang="en-US" altLang="ja-JP" sz="1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3" name="Google Shape;720;p1">
            <a:extLst>
              <a:ext uri="{FF2B5EF4-FFF2-40B4-BE49-F238E27FC236}">
                <a16:creationId xmlns:a16="http://schemas.microsoft.com/office/drawing/2014/main" id="{184C7985-F200-0BBF-843F-9DEAF98A9387}"/>
              </a:ext>
            </a:extLst>
          </p:cNvPr>
          <p:cNvCxnSpPr>
            <a:cxnSpLocks/>
            <a:stCxn id="96" idx="2"/>
            <a:endCxn id="2" idx="0"/>
          </p:cNvCxnSpPr>
          <p:nvPr/>
        </p:nvCxnSpPr>
        <p:spPr>
          <a:xfrm>
            <a:off x="3987544" y="3409357"/>
            <a:ext cx="428" cy="162275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36">
            <a:extLst>
              <a:ext uri="{FF2B5EF4-FFF2-40B4-BE49-F238E27FC236}">
                <a16:creationId xmlns:a16="http://schemas.microsoft.com/office/drawing/2014/main" id="{7C247623-2809-5017-745C-399FB37C9EF3}"/>
              </a:ext>
            </a:extLst>
          </p:cNvPr>
          <p:cNvSpPr txBox="1"/>
          <p:nvPr/>
        </p:nvSpPr>
        <p:spPr>
          <a:xfrm>
            <a:off x="10730395" y="1815794"/>
            <a:ext cx="1083313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① 引当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② ピックリスト作成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TextBox 36">
            <a:extLst>
              <a:ext uri="{FF2B5EF4-FFF2-40B4-BE49-F238E27FC236}">
                <a16:creationId xmlns:a16="http://schemas.microsoft.com/office/drawing/2014/main" id="{2D8B7E2C-ABAE-B969-FA21-404881E451E5}"/>
              </a:ext>
            </a:extLst>
          </p:cNvPr>
          <p:cNvSpPr txBox="1"/>
          <p:nvPr/>
        </p:nvSpPr>
        <p:spPr>
          <a:xfrm>
            <a:off x="10730395" y="2474447"/>
            <a:ext cx="1306647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売上原価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仮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 製品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TextBox 36">
            <a:extLst>
              <a:ext uri="{FF2B5EF4-FFF2-40B4-BE49-F238E27FC236}">
                <a16:creationId xmlns:a16="http://schemas.microsoft.com/office/drawing/2014/main" id="{35366AF1-C8DE-7576-EF74-92F097BB5303}"/>
              </a:ext>
            </a:extLst>
          </p:cNvPr>
          <p:cNvSpPr txBox="1"/>
          <p:nvPr/>
        </p:nvSpPr>
        <p:spPr>
          <a:xfrm>
            <a:off x="10730395" y="3607633"/>
            <a:ext cx="1440000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売上原価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/ 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売上原価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仮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</p:txBody>
      </p:sp>
      <p:sp>
        <p:nvSpPr>
          <p:cNvPr id="9" name="TextBox 36">
            <a:extLst>
              <a:ext uri="{FF2B5EF4-FFF2-40B4-BE49-F238E27FC236}">
                <a16:creationId xmlns:a16="http://schemas.microsoft.com/office/drawing/2014/main" id="{1D810349-892F-49B5-2824-9BC589ED7EA5}"/>
              </a:ext>
            </a:extLst>
          </p:cNvPr>
          <p:cNvSpPr txBox="1"/>
          <p:nvPr/>
        </p:nvSpPr>
        <p:spPr>
          <a:xfrm>
            <a:off x="4790978" y="3028062"/>
            <a:ext cx="128594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b">
            <a:spAutoFit/>
          </a:bodyPr>
          <a:lstStyle/>
          <a:p>
            <a:pPr defTabSz="914353">
              <a:spcBef>
                <a:spcPts val="500"/>
              </a:spcBef>
              <a:defRPr sz="900">
                <a:solidFill>
                  <a:srgbClr val="535353"/>
                </a:solidFill>
              </a:defRPr>
            </a:pP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製品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 買掛金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仮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b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VAT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ja-JP" altLang="en-US" sz="950" dirty="0">
                <a:latin typeface="Meiryo UI" panose="020B0604030504040204" pitchFamily="50" charset="-128"/>
                <a:ea typeface="Meiryo UI" panose="020B0604030504040204" pitchFamily="50" charset="-128"/>
              </a:rPr>
              <a:t> 外注仕掛</a:t>
            </a:r>
            <a:endParaRPr lang="en-US" altLang="ja-JP" sz="9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374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D78F1A-71F5-4987-9C8F-0A0B25FA7A22}"/>
              </a:ext>
            </a:extLst>
          </p:cNvPr>
          <p:cNvSpPr txBox="1"/>
          <p:nvPr/>
        </p:nvSpPr>
        <p:spPr>
          <a:xfrm>
            <a:off x="32120" y="125270"/>
            <a:ext cx="635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</a:t>
            </a:r>
            <a:r>
              <a:rPr kumimoji="1" lang="en-US" altLang="ja-JP" sz="2400" b="1" dirty="0">
                <a:solidFill>
                  <a:srgbClr val="1A3E6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ERP</a:t>
            </a:r>
            <a:r>
              <a:rPr kumimoji="1" lang="ja-JP" altLang="en-US" sz="2400" b="1" dirty="0">
                <a:solidFill>
                  <a:srgbClr val="1A3E6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：デモシナリオ　外注加工発注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DC2FA91-1931-44A7-AAA8-2D2FD578A9D3}"/>
              </a:ext>
            </a:extLst>
          </p:cNvPr>
          <p:cNvSpPr txBox="1"/>
          <p:nvPr/>
        </p:nvSpPr>
        <p:spPr>
          <a:xfrm>
            <a:off x="595979" y="960729"/>
            <a:ext cx="3240000" cy="46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kumimoji="1" lang="ja-JP" altLang="en-US" sz="1400" b="1" u="sng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外注発注 ～ 材料支給 ～ 外注品入庫</a:t>
            </a:r>
            <a:endParaRPr kumimoji="1" lang="en-US" altLang="ja-JP" sz="1400" b="1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kumimoji="1" lang="en-US" altLang="ja-JP" sz="1400" b="1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kumimoji="1" lang="en-US" altLang="ja-JP" sz="14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【</a:t>
            </a:r>
            <a:r>
              <a:rPr kumimoji="1"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外注発注処理</a:t>
            </a:r>
            <a:r>
              <a:rPr kumimoji="1" lang="en-US" altLang="ja-JP" sz="1400" b="1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】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PO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処理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PO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入力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PO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発行</a:t>
            </a:r>
            <a:b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</a:b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2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外注先への材料支給処理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ロケーション間移動</a:t>
            </a:r>
            <a:b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</a:b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2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材料出庫処理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支給材料の引当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PO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出庫（材料払出し）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　　　　 　　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※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 バックフラッシュ機能あり</a:t>
            </a:r>
            <a:b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</a:b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4"/>
            </a:pP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PO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入庫（外注品の入庫）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角丸四角形 3"/>
          <p:cNvSpPr/>
          <p:nvPr/>
        </p:nvSpPr>
        <p:spPr bwMode="auto">
          <a:xfrm>
            <a:off x="5946665" y="1626058"/>
            <a:ext cx="4898208" cy="2208046"/>
          </a:xfrm>
          <a:prstGeom prst="roundRect">
            <a:avLst/>
          </a:prstGeom>
          <a:noFill/>
          <a:ln w="28575">
            <a:solidFill>
              <a:srgbClr val="CC6600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36000" bIns="0" rtlCol="0" anchor="t" anchorCtr="0"/>
          <a:lstStyle/>
          <a:p>
            <a:r>
              <a:rPr kumimoji="1" lang="ja-JP" altLang="en-US" sz="1200" b="1" dirty="0">
                <a:solidFill>
                  <a:srgbClr val="CC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外注発注</a:t>
            </a:r>
            <a:r>
              <a:rPr kumimoji="1" lang="en-US" altLang="ja-JP" sz="1200" b="1" dirty="0">
                <a:solidFill>
                  <a:srgbClr val="CC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(PO)</a:t>
            </a:r>
            <a:endParaRPr kumimoji="1" lang="ja-JP" altLang="en-US" sz="1200" b="1" dirty="0">
              <a:solidFill>
                <a:srgbClr val="CC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12610" y="1272727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外注支給</a:t>
            </a:r>
            <a:endParaRPr kumimoji="1" lang="en-US" altLang="ja-JP" b="1" u="sng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BOM</a:t>
            </a:r>
            <a:r>
              <a:rPr kumimoji="1" lang="ja-JP" altLang="en-US" b="1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構成</a:t>
            </a:r>
          </a:p>
        </p:txBody>
      </p:sp>
      <p:cxnSp>
        <p:nvCxnSpPr>
          <p:cNvPr id="8" name="コネクタ: カギ線 49">
            <a:extLst>
              <a:ext uri="{FF2B5EF4-FFF2-40B4-BE49-F238E27FC236}">
                <a16:creationId xmlns:a16="http://schemas.microsoft.com/office/drawing/2014/main" id="{BEC5ACE5-D9DA-482B-8766-A06315BE0484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 bwMode="auto">
          <a:xfrm rot="5400000">
            <a:off x="7619622" y="2245244"/>
            <a:ext cx="497901" cy="981049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角丸四角形 8"/>
          <p:cNvSpPr/>
          <p:nvPr/>
        </p:nvSpPr>
        <p:spPr>
          <a:xfrm>
            <a:off x="7568572" y="751150"/>
            <a:ext cx="1584000" cy="67070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ディビジョン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(RSJ90 : Rootstock Japan Division 90)</a:t>
            </a:r>
          </a:p>
        </p:txBody>
      </p:sp>
      <p:cxnSp>
        <p:nvCxnSpPr>
          <p:cNvPr id="11" name="カギ線コネクタ 10"/>
          <p:cNvCxnSpPr>
            <a:stCxn id="9" idx="2"/>
            <a:endCxn id="22" idx="0"/>
          </p:cNvCxnSpPr>
          <p:nvPr/>
        </p:nvCxnSpPr>
        <p:spPr>
          <a:xfrm rot="5400000">
            <a:off x="8187352" y="1593598"/>
            <a:ext cx="344964" cy="147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49">
            <a:extLst>
              <a:ext uri="{FF2B5EF4-FFF2-40B4-BE49-F238E27FC236}">
                <a16:creationId xmlns:a16="http://schemas.microsoft.com/office/drawing/2014/main" id="{BEC5ACE5-D9DA-482B-8766-A06315BE0484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 bwMode="auto">
          <a:xfrm rot="16200000" flipH="1">
            <a:off x="8636987" y="2208926"/>
            <a:ext cx="497901" cy="105368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角丸四角形 13"/>
          <p:cNvSpPr/>
          <p:nvPr/>
        </p:nvSpPr>
        <p:spPr>
          <a:xfrm>
            <a:off x="6658047" y="4889406"/>
            <a:ext cx="1476000" cy="8280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ctr"/>
          <a:lstStyle/>
          <a:p>
            <a:pPr algn="ct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1200 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：原材料</a:t>
            </a:r>
            <a:b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引当可能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8643635" y="4885928"/>
            <a:ext cx="1476000" cy="8280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ctr"/>
          <a:lstStyle/>
          <a:p>
            <a:pPr algn="ct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在庫ロケーション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b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5000 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：外注在庫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引当可能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カギ線コネクタ 15"/>
          <p:cNvCxnSpPr>
            <a:stCxn id="14" idx="3"/>
            <a:endCxn id="15" idx="1"/>
          </p:cNvCxnSpPr>
          <p:nvPr/>
        </p:nvCxnSpPr>
        <p:spPr>
          <a:xfrm flipV="1">
            <a:off x="8134047" y="5299928"/>
            <a:ext cx="509588" cy="347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線吹き出し 2 (枠付き) 18"/>
          <p:cNvSpPr/>
          <p:nvPr/>
        </p:nvSpPr>
        <p:spPr bwMode="auto">
          <a:xfrm>
            <a:off x="8542354" y="5838693"/>
            <a:ext cx="1264613" cy="51058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5212"/>
              <a:gd name="adj6" fmla="val -19666"/>
            </a:avLst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ja-JP" altLang="en-US" sz="11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外注先への</a:t>
            </a:r>
            <a:endParaRPr lang="en-US" altLang="ja-JP" sz="11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1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材料の支給</a:t>
            </a:r>
            <a:endParaRPr kumimoji="1" lang="ja-JP" altLang="en-US" sz="11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下矢印吹き出し 20"/>
          <p:cNvSpPr/>
          <p:nvPr/>
        </p:nvSpPr>
        <p:spPr bwMode="auto">
          <a:xfrm>
            <a:off x="6269323" y="2870033"/>
            <a:ext cx="4254443" cy="1647786"/>
          </a:xfrm>
          <a:prstGeom prst="downArrowCallou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kumimoji="1" lang="ja-JP" altLang="en-US" sz="1100" dirty="0">
              <a:solidFill>
                <a:srgbClr val="37404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503B440-2BB0-48FB-89F6-C53F64153414}"/>
              </a:ext>
            </a:extLst>
          </p:cNvPr>
          <p:cNvSpPr/>
          <p:nvPr/>
        </p:nvSpPr>
        <p:spPr>
          <a:xfrm>
            <a:off x="7639096" y="1766818"/>
            <a:ext cx="1440000" cy="72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3740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  <a:endParaRPr kumimoji="1" lang="en-US" altLang="ja-JP" sz="1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FG</a:t>
            </a:r>
            <a:r>
              <a:rPr kumimoji="1" lang="ja-JP" altLang="en-US" sz="1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kumimoji="1" lang="en-US" altLang="ja-JP" sz="1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L1000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6C767E-C14F-44EF-97AC-46AFC4CC45FA}"/>
              </a:ext>
            </a:extLst>
          </p:cNvPr>
          <p:cNvSpPr/>
          <p:nvPr/>
        </p:nvSpPr>
        <p:spPr>
          <a:xfrm>
            <a:off x="8692779" y="2984719"/>
            <a:ext cx="1440000" cy="720000"/>
          </a:xfrm>
          <a:prstGeom prst="rect">
            <a:avLst/>
          </a:prstGeom>
          <a:solidFill>
            <a:srgbClr val="BCE1AC"/>
          </a:solidFill>
          <a:ln>
            <a:solidFill>
              <a:srgbClr val="3740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原材料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RM200</a:t>
            </a:r>
            <a:endParaRPr kumimoji="1"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A6C767E-C14F-44EF-97AC-46AFC4CC45FA}"/>
              </a:ext>
            </a:extLst>
          </p:cNvPr>
          <p:cNvSpPr/>
          <p:nvPr/>
        </p:nvSpPr>
        <p:spPr>
          <a:xfrm>
            <a:off x="6658047" y="2984719"/>
            <a:ext cx="1440000" cy="720000"/>
          </a:xfrm>
          <a:prstGeom prst="rect">
            <a:avLst/>
          </a:prstGeom>
          <a:solidFill>
            <a:srgbClr val="BCE1AC"/>
          </a:solidFill>
          <a:ln>
            <a:solidFill>
              <a:srgbClr val="3740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原材料</a:t>
            </a:r>
            <a:endParaRPr kumimoji="1"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RM100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角丸四角形 28"/>
          <p:cNvSpPr/>
          <p:nvPr/>
        </p:nvSpPr>
        <p:spPr bwMode="auto">
          <a:xfrm>
            <a:off x="5946665" y="4527344"/>
            <a:ext cx="4898208" cy="1982102"/>
          </a:xfrm>
          <a:prstGeom prst="roundRect">
            <a:avLst/>
          </a:prstGeom>
          <a:noFill/>
          <a:ln w="28575">
            <a:solidFill>
              <a:srgbClr val="CC6600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36000" bIns="0" rtlCol="0" anchor="t" anchorCtr="0"/>
          <a:lstStyle/>
          <a:p>
            <a:r>
              <a:rPr kumimoji="1" lang="ja-JP" altLang="en-US" sz="1200" b="1" dirty="0">
                <a:solidFill>
                  <a:srgbClr val="CC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ロケーション間移動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520B11-80A9-00F3-3431-014255A3DCDD}"/>
              </a:ext>
            </a:extLst>
          </p:cNvPr>
          <p:cNvSpPr txBox="1"/>
          <p:nvPr/>
        </p:nvSpPr>
        <p:spPr>
          <a:xfrm>
            <a:off x="4421842" y="2126818"/>
            <a:ext cx="1357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外注先：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Vendor1000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4B06F1B-89E8-D32C-5D44-A72C3CD2BFBD}"/>
              </a:ext>
            </a:extLst>
          </p:cNvPr>
          <p:cNvSpPr/>
          <p:nvPr/>
        </p:nvSpPr>
        <p:spPr>
          <a:xfrm>
            <a:off x="4465411" y="5299928"/>
            <a:ext cx="1080000" cy="41777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37404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購買品</a:t>
            </a:r>
            <a:endParaRPr kumimoji="1" lang="en-US" altLang="ja-JP" sz="1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（外注加工品）</a:t>
            </a:r>
            <a:endParaRPr kumimoji="1" lang="en-US" altLang="ja-JP" sz="1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18E52E5-F850-1000-7F1A-86FFE60F9C16}"/>
              </a:ext>
            </a:extLst>
          </p:cNvPr>
          <p:cNvSpPr/>
          <p:nvPr/>
        </p:nvSpPr>
        <p:spPr>
          <a:xfrm>
            <a:off x="4465411" y="5838693"/>
            <a:ext cx="1080000" cy="417779"/>
          </a:xfrm>
          <a:prstGeom prst="rect">
            <a:avLst/>
          </a:prstGeom>
          <a:solidFill>
            <a:srgbClr val="BCE1AC"/>
          </a:solidFill>
          <a:ln>
            <a:solidFill>
              <a:srgbClr val="3740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購買品</a:t>
            </a:r>
            <a:endParaRPr kumimoji="1" lang="en-US" altLang="ja-JP" sz="1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（共通品）</a:t>
            </a:r>
            <a:endParaRPr lang="en-US" altLang="ja-JP" sz="1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7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71" y="2821275"/>
            <a:ext cx="11525061" cy="893307"/>
          </a:xfrm>
        </p:spPr>
        <p:txBody>
          <a:bodyPr/>
          <a:lstStyle/>
          <a:p>
            <a:pPr algn="ctr"/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補足資料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Ⅰ</a:t>
            </a:r>
            <a:b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b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Rootstock ERP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画面集</a:t>
            </a:r>
            <a:endParaRPr 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AutoShape 6" descr="USDA Logo">
            <a:extLst>
              <a:ext uri="{FF2B5EF4-FFF2-40B4-BE49-F238E27FC236}">
                <a16:creationId xmlns:a16="http://schemas.microsoft.com/office/drawing/2014/main" id="{5CCD6FD5-EB82-41D2-885D-7C39D4C20A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0" name="AutoShape 8" descr="USDA Logo">
            <a:extLst>
              <a:ext uri="{FF2B5EF4-FFF2-40B4-BE49-F238E27FC236}">
                <a16:creationId xmlns:a16="http://schemas.microsoft.com/office/drawing/2014/main" id="{96E636D0-2614-4CE8-AB6B-DECEB513F4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8685" y="1301685"/>
            <a:ext cx="2432115" cy="24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2" name="AutoShape 10" descr="USDA Logo">
            <a:extLst>
              <a:ext uri="{FF2B5EF4-FFF2-40B4-BE49-F238E27FC236}">
                <a16:creationId xmlns:a16="http://schemas.microsoft.com/office/drawing/2014/main" id="{0D6259CD-AC44-478D-9CEE-8B3E79BFE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11889" y="2900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6FF0CFA-2EAE-47BF-A92D-94A27E6E28DE}"/>
              </a:ext>
            </a:extLst>
          </p:cNvPr>
          <p:cNvCxnSpPr>
            <a:cxnSpLocks/>
          </p:cNvCxnSpPr>
          <p:nvPr/>
        </p:nvCxnSpPr>
        <p:spPr>
          <a:xfrm>
            <a:off x="4100656" y="3925349"/>
            <a:ext cx="3960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24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94FA3E9-E6BD-4689-AAE0-88F7D0FA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1" y="162919"/>
            <a:ext cx="11525061" cy="893307"/>
          </a:xfrm>
        </p:spPr>
        <p:txBody>
          <a:bodyPr/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Rootstock ERP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画面集</a:t>
            </a:r>
            <a:endParaRPr 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D5D775-17A2-452A-B4B4-FF7523A0289C}"/>
              </a:ext>
            </a:extLst>
          </p:cNvPr>
          <p:cNvSpPr txBox="1">
            <a:spLocks/>
          </p:cNvSpPr>
          <p:nvPr/>
        </p:nvSpPr>
        <p:spPr>
          <a:xfrm>
            <a:off x="765322" y="1155480"/>
            <a:ext cx="8347555" cy="4870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Helvetica" charset="0"/>
              <a:buChar char="−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Helvetica" charset="0"/>
              <a:buChar char="−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altLang="ja-JP" sz="180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180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画面＆機能</a:t>
            </a:r>
            <a:r>
              <a:rPr lang="en-US" altLang="ja-JP" sz="180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endParaRPr lang="ja-JP" altLang="en-US" sz="1800" b="0" i="0" dirty="0">
              <a:solidFill>
                <a:srgbClr val="201F1E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 algn="l" fontAlgn="base">
              <a:buNone/>
            </a:pPr>
            <a:r>
              <a:rPr lang="ja-JP" altLang="en-US" sz="1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 </a:t>
            </a: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新規</a:t>
            </a:r>
            <a:r>
              <a:rPr lang="en-US" altLang="ja-JP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RS</a:t>
            </a: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受注登録</a:t>
            </a:r>
            <a:endParaRPr lang="en-US" altLang="ja-JP" sz="1800" b="0" i="0" dirty="0">
              <a:solidFill>
                <a:srgbClr val="000000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l" fontAlgn="base">
              <a:buFont typeface="+mj-ea"/>
              <a:buAutoNum type="circleNumDbPlain" startAt="2"/>
            </a:pPr>
            <a:r>
              <a:rPr lang="ja-JP" altLang="en-US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コンフィグレーター＆見積り</a:t>
            </a:r>
            <a:endParaRPr lang="ja-JP" altLang="en-US" sz="1800" b="0" i="0" dirty="0">
              <a:solidFill>
                <a:srgbClr val="201F1E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l" fontAlgn="base">
              <a:buFont typeface="+mj-ea"/>
              <a:buAutoNum type="circleNumDbPlain" startAt="2"/>
            </a:pPr>
            <a:r>
              <a:rPr lang="en-US" altLang="ja-JP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MRP</a:t>
            </a:r>
            <a:r>
              <a:rPr lang="ja-JP" altLang="en-US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en-US" altLang="ja-JP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Project</a:t>
            </a:r>
            <a:r>
              <a:rPr lang="ja-JP" altLang="en-US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単位の実行</a:t>
            </a:r>
            <a:endParaRPr lang="ja-JP" altLang="en-US" sz="1800" b="0" i="0" dirty="0">
              <a:solidFill>
                <a:srgbClr val="201F1E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l" fontAlgn="base">
              <a:buFont typeface="+mj-ea"/>
              <a:buAutoNum type="circleNumDbPlain" startAt="2"/>
            </a:pPr>
            <a:r>
              <a:rPr lang="ja-JP" altLang="en-US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生産計画：フォーキャスト立案～</a:t>
            </a:r>
            <a:r>
              <a:rPr lang="en-US" altLang="ja-JP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MRP</a:t>
            </a:r>
          </a:p>
          <a:p>
            <a:pPr marL="342900" indent="-342900" fontAlgn="base">
              <a:buFont typeface="+mj-ea"/>
              <a:buAutoNum type="circleNumDbPlain" startAt="2"/>
            </a:pP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購買管理：在庫依頼ワークベンチ～</a:t>
            </a:r>
            <a:r>
              <a:rPr lang="en-US" altLang="ja-JP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発行～</a:t>
            </a:r>
            <a:r>
              <a:rPr lang="en-US" altLang="ja-JP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</a:t>
            </a: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受け入れ</a:t>
            </a:r>
            <a:endParaRPr lang="en-US" altLang="ja-JP" sz="1800" b="0" i="0" dirty="0">
              <a:solidFill>
                <a:srgbClr val="000000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l" fontAlgn="base">
              <a:buFont typeface="+mj-ea"/>
              <a:buAutoNum type="circleNumDbPlain" startAt="2"/>
            </a:pP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出荷請求管理</a:t>
            </a: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：引当～ピッキング</a:t>
            </a:r>
            <a:r>
              <a:rPr lang="en-US" altLang="ja-JP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出庫</a:t>
            </a:r>
            <a:r>
              <a:rPr lang="en-US" altLang="ja-JP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)</a:t>
            </a: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～ 梱包～出荷～請求</a:t>
            </a:r>
            <a:endParaRPr lang="en-US" altLang="ja-JP" sz="1800" b="0" i="0" dirty="0">
              <a:solidFill>
                <a:srgbClr val="000000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l" fontAlgn="base">
              <a:buFont typeface="+mj-ea"/>
              <a:buAutoNum type="circleNumDbPlain" startAt="2"/>
            </a:pPr>
            <a:r>
              <a:rPr lang="ja-JP" altLang="en-US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プロジェクト管理画面</a:t>
            </a:r>
            <a:endParaRPr lang="ja-JP" altLang="en-US" sz="1800" b="0" i="0" dirty="0">
              <a:solidFill>
                <a:srgbClr val="201F1E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l" fontAlgn="base">
              <a:buFont typeface="+mj-ea"/>
              <a:buAutoNum type="circleNumDbPlain" startAt="2"/>
            </a:pPr>
            <a:r>
              <a:rPr lang="ja-JP" altLang="en-US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ダッシュボード</a:t>
            </a:r>
            <a:endParaRPr lang="ja-JP" altLang="en-US" sz="1800" b="0" i="0" dirty="0">
              <a:solidFill>
                <a:srgbClr val="201F1E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l" fontAlgn="base">
              <a:buFont typeface="+mj-ea"/>
              <a:buAutoNum type="circleNumDbPlain" startAt="2"/>
            </a:pPr>
            <a:r>
              <a:rPr lang="ja-JP" altLang="en-US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レポート</a:t>
            </a:r>
            <a:endParaRPr lang="en-US" altLang="ja-JP" sz="1800" b="0" i="0" dirty="0">
              <a:solidFill>
                <a:srgbClr val="000000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l" fontAlgn="base">
              <a:buFont typeface="+mj-ea"/>
              <a:buAutoNum type="circleNumDbPlain" startAt="2"/>
            </a:pPr>
            <a:r>
              <a:rPr lang="en-US" altLang="ja-JP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Rootstock</a:t>
            </a:r>
            <a:r>
              <a:rPr lang="ja-JP" altLang="en-US" sz="1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モバイル</a:t>
            </a:r>
            <a:endParaRPr lang="en-US" altLang="ja-JP" sz="18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 algn="l" fontAlgn="base">
              <a:buFont typeface="+mj-ea"/>
              <a:buAutoNum type="circleNumDbPlain" startAt="2"/>
            </a:pPr>
            <a:r>
              <a:rPr lang="en-US" altLang="ja-JP" sz="1800" b="0" i="0" dirty="0" err="1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RootForms</a:t>
            </a:r>
            <a:r>
              <a:rPr lang="ja-JP" altLang="en-US" sz="1800" b="0" i="0" dirty="0"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（帳票作成ツール）</a:t>
            </a:r>
            <a:endParaRPr lang="ja-JP" altLang="en-US" sz="1800" b="0" i="0" dirty="0">
              <a:solidFill>
                <a:srgbClr val="201F1E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8119041"/>
      </p:ext>
    </p:extLst>
  </p:cSld>
  <p:clrMapOvr>
    <a:masterClrMapping/>
  </p:clrMapOvr>
</p:sld>
</file>

<file path=ppt/theme/theme1.xml><?xml version="1.0" encoding="utf-8"?>
<a:theme xmlns:a="http://schemas.openxmlformats.org/drawingml/2006/main" name="Rootstock">
  <a:themeElements>
    <a:clrScheme name="Rootstock">
      <a:dk1>
        <a:srgbClr val="37404B"/>
      </a:dk1>
      <a:lt1>
        <a:srgbClr val="FFFFFF"/>
      </a:lt1>
      <a:dk2>
        <a:srgbClr val="5F6E7D"/>
      </a:dk2>
      <a:lt2>
        <a:srgbClr val="BABCC5"/>
      </a:lt2>
      <a:accent1>
        <a:srgbClr val="5DA73C"/>
      </a:accent1>
      <a:accent2>
        <a:srgbClr val="005DA6"/>
      </a:accent2>
      <a:accent3>
        <a:srgbClr val="F36D21"/>
      </a:accent3>
      <a:accent4>
        <a:srgbClr val="62C9DA"/>
      </a:accent4>
      <a:accent5>
        <a:srgbClr val="154B88"/>
      </a:accent5>
      <a:accent6>
        <a:srgbClr val="1A3E6E"/>
      </a:accent6>
      <a:hlink>
        <a:srgbClr val="5DA73C"/>
      </a:hlink>
      <a:folHlink>
        <a:srgbClr val="5DA73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/>
      </a:spPr>
      <a:bodyPr wrap="none" anchor="ctr"/>
      <a:lstStyle>
        <a:defPPr algn="ctr">
          <a:defRPr sz="1100" dirty="0" smtClean="0">
            <a:solidFill>
              <a:srgbClr val="37404B"/>
            </a:solidFill>
            <a:latin typeface="Yu Gothic UI" panose="020B0500000000000000" pitchFamily="50" charset="-128"/>
            <a:ea typeface="Yu Gothic UI" panose="020B0500000000000000" pitchFamily="50" charset="-128"/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536F70FF2A5FC4BAD317853D19AE9AE" ma:contentTypeVersion="7" ma:contentTypeDescription="新しいドキュメントを作成します。" ma:contentTypeScope="" ma:versionID="2dab54a1308b27b262cfc0685e8877c7">
  <xsd:schema xmlns:xsd="http://www.w3.org/2001/XMLSchema" xmlns:xs="http://www.w3.org/2001/XMLSchema" xmlns:p="http://schemas.microsoft.com/office/2006/metadata/properties" xmlns:ns2="7401dbf8-52b7-4554-b307-489ffa094085" xmlns:ns3="4ee90117-854d-4ecb-b77a-511d33ef732d" targetNamespace="http://schemas.microsoft.com/office/2006/metadata/properties" ma:root="true" ma:fieldsID="7dedacddace34babf6f835fddb352da6" ns2:_="" ns3:_="">
    <xsd:import namespace="7401dbf8-52b7-4554-b307-489ffa094085"/>
    <xsd:import namespace="4ee90117-854d-4ecb-b77a-511d33ef73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bf8-52b7-4554-b307-489ffa0940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90117-854d-4ecb-b77a-511d33ef732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ee90117-854d-4ecb-b77a-511d33ef732d">
      <UserInfo>
        <DisplayName>Kazumi Tanaka</DisplayName>
        <AccountId>132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AEC14EE-DD57-416C-A7BF-586589CBAD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bf8-52b7-4554-b307-489ffa094085"/>
    <ds:schemaRef ds:uri="4ee90117-854d-4ecb-b77a-511d33ef73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7B6073-D090-4DCC-A4F4-D19AB7EE26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FF7FE0-0207-4BA8-AC2D-1D05A3E6A7C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ee90117-854d-4ecb-b77a-511d33ef732d"/>
    <ds:schemaRef ds:uri="7401dbf8-52b7-4554-b307-489ffa09408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14392</TotalTime>
  <Words>1926</Words>
  <Application>Microsoft Office PowerPoint</Application>
  <PresentationFormat>ワイド画面</PresentationFormat>
  <Paragraphs>532</Paragraphs>
  <Slides>34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2" baseType="lpstr">
      <vt:lpstr>Meiryo UI</vt:lpstr>
      <vt:lpstr>Yu Gothic UI</vt:lpstr>
      <vt:lpstr>游ゴシック</vt:lpstr>
      <vt:lpstr>Arial</vt:lpstr>
      <vt:lpstr>Calibri</vt:lpstr>
      <vt:lpstr>Cambria</vt:lpstr>
      <vt:lpstr>Helvetica</vt:lpstr>
      <vt:lpstr>Rootstock</vt:lpstr>
      <vt:lpstr>PowerPoint プレゼンテーション</vt:lpstr>
      <vt:lpstr>Rootstock ERP標準機能＋Salesforce拡張性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補足資料Ⅰ  Rootstock ERP画面集</vt:lpstr>
      <vt:lpstr>Rootstock ERP画面集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補足資料Ⅱ  その他デモシナリオ＆機能</vt:lpstr>
      <vt:lpstr>PowerPoint プレゼンテーション</vt:lpstr>
      <vt:lpstr>PowerPoint プレゼンテーション</vt:lpstr>
      <vt:lpstr>補足資料Ⅲ  Salesforceプラットフォーム / AppExchange パートナー</vt:lpstr>
      <vt:lpstr>Salesforceプラットフォーム＝CRM +ERP</vt:lpstr>
      <vt:lpstr>AppExchange パートナー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hkitagawa@rootstock.com</dc:creator>
  <cp:lastModifiedBy>北川 裕高</cp:lastModifiedBy>
  <cp:revision>1014</cp:revision>
  <cp:lastPrinted>2022-03-23T15:43:31Z</cp:lastPrinted>
  <dcterms:created xsi:type="dcterms:W3CDTF">2018-05-14T14:50:00Z</dcterms:created>
  <dcterms:modified xsi:type="dcterms:W3CDTF">2023-02-16T06:30:38Z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0x010100F536F70FF2A5FC4BAD317853D19AE9AE</vt:lpwstr>
  </property>
  <property fmtid="{D5CDD505-2E9C-101B-9397-08002B2CF9AE}" pid="3" name="AuthorIds_UIVersion_1024">
    <vt:lpwstr>131</vt:lpwstr>
  </property>
  <property fmtid="{D5CDD505-2E9C-101B-9397-08002B2CF9AE}" pid="4" name="AuthorIds_UIVersion_2048">
    <vt:lpwstr>132</vt:lpwstr>
  </property>
  <property fmtid="{D5CDD505-2E9C-101B-9397-08002B2CF9AE}" pid="5" name="AuthorIds_UIVersion_2560">
    <vt:lpwstr>132</vt:lpwstr>
  </property>
</Properties>
</file>